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20" r:id="rId9"/>
    <p:sldId id="263" r:id="rId10"/>
    <p:sldId id="291" r:id="rId11"/>
    <p:sldId id="292" r:id="rId12"/>
    <p:sldId id="293" r:id="rId13"/>
    <p:sldId id="294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21" r:id="rId23"/>
    <p:sldId id="325" r:id="rId24"/>
    <p:sldId id="324" r:id="rId25"/>
    <p:sldId id="323" r:id="rId26"/>
    <p:sldId id="322" r:id="rId27"/>
    <p:sldId id="305" r:id="rId28"/>
    <p:sldId id="306" r:id="rId29"/>
    <p:sldId id="307" r:id="rId30"/>
    <p:sldId id="308" r:id="rId31"/>
    <p:sldId id="316" r:id="rId32"/>
    <p:sldId id="317" r:id="rId33"/>
    <p:sldId id="318" r:id="rId34"/>
    <p:sldId id="312" r:id="rId35"/>
    <p:sldId id="313" r:id="rId36"/>
    <p:sldId id="314" r:id="rId37"/>
    <p:sldId id="315" r:id="rId38"/>
    <p:sldId id="319" r:id="rId3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2BE15-47FB-4410-B241-F89AAE529505}" type="doc">
      <dgm:prSet loTypeId="urn:microsoft.com/office/officeart/2005/8/layout/cycle4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928E103D-BC0F-4FDC-9BAD-BECBACF491C4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Matriz</a:t>
          </a:r>
          <a:endParaRPr lang="pt-BR" sz="2400" dirty="0">
            <a:solidFill>
              <a:schemeClr val="tx1"/>
            </a:solidFill>
          </a:endParaRPr>
        </a:p>
      </dgm:t>
    </dgm:pt>
    <dgm:pt modelId="{76C04746-1C80-4F93-A01E-0818D157B3C8}" type="parTrans" cxnId="{5E188C0C-F584-4E72-8852-BD66B3389CC6}">
      <dgm:prSet/>
      <dgm:spPr/>
      <dgm:t>
        <a:bodyPr/>
        <a:lstStyle/>
        <a:p>
          <a:endParaRPr lang="pt-BR"/>
        </a:p>
      </dgm:t>
    </dgm:pt>
    <dgm:pt modelId="{F14F6A33-7733-4678-8D0A-44DF91586A22}" type="sibTrans" cxnId="{5E188C0C-F584-4E72-8852-BD66B3389CC6}">
      <dgm:prSet/>
      <dgm:spPr/>
      <dgm:t>
        <a:bodyPr/>
        <a:lstStyle/>
        <a:p>
          <a:endParaRPr lang="pt-BR"/>
        </a:p>
      </dgm:t>
    </dgm:pt>
    <dgm:pt modelId="{E4AA06AF-4615-43F4-A36C-476558EBFF3A}">
      <dgm:prSet phldrT="[Texto]" custT="1"/>
      <dgm:spPr/>
      <dgm:t>
        <a:bodyPr/>
        <a:lstStyle/>
        <a:p>
          <a:r>
            <a:rPr lang="pt-BR" sz="1200" b="1" dirty="0" smtClean="0">
              <a:solidFill>
                <a:schemeClr val="tx1"/>
              </a:solidFill>
            </a:rPr>
            <a:t>Agrupa as habilidades passíveis de avaliação em um teste de proficiência.</a:t>
          </a:r>
          <a:endParaRPr lang="pt-BR" sz="1200" b="1" dirty="0">
            <a:solidFill>
              <a:schemeClr val="tx1"/>
            </a:solidFill>
          </a:endParaRPr>
        </a:p>
      </dgm:t>
    </dgm:pt>
    <dgm:pt modelId="{45AB8FC0-9678-4AA4-A525-6AF906549C3E}" type="parTrans" cxnId="{7D5A50C7-AADC-475C-803D-C8FAA39CF623}">
      <dgm:prSet/>
      <dgm:spPr/>
      <dgm:t>
        <a:bodyPr/>
        <a:lstStyle/>
        <a:p>
          <a:endParaRPr lang="pt-BR"/>
        </a:p>
      </dgm:t>
    </dgm:pt>
    <dgm:pt modelId="{E3ADEEBA-9901-43DC-95EC-0C9C9F5C4387}" type="sibTrans" cxnId="{7D5A50C7-AADC-475C-803D-C8FAA39CF623}">
      <dgm:prSet/>
      <dgm:spPr/>
      <dgm:t>
        <a:bodyPr/>
        <a:lstStyle/>
        <a:p>
          <a:endParaRPr lang="pt-BR"/>
        </a:p>
      </dgm:t>
    </dgm:pt>
    <dgm:pt modelId="{BCCB1694-37B8-463E-BD21-7165C4AB68BB}">
      <dgm:prSet phldrT="[Texto]" custT="1"/>
      <dgm:spPr/>
      <dgm:t>
        <a:bodyPr/>
        <a:lstStyle/>
        <a:p>
          <a:r>
            <a:rPr lang="pt-BR" sz="2400" dirty="0" smtClean="0">
              <a:solidFill>
                <a:schemeClr val="tx1"/>
              </a:solidFill>
            </a:rPr>
            <a:t>Tema  </a:t>
          </a:r>
          <a:r>
            <a:rPr lang="pt-BR" sz="2400" b="0" dirty="0" smtClean="0">
              <a:solidFill>
                <a:schemeClr val="tx1"/>
              </a:solidFill>
            </a:rPr>
            <a:t>Tópico</a:t>
          </a:r>
          <a:endParaRPr lang="pt-BR" sz="2400" b="0" dirty="0">
            <a:solidFill>
              <a:schemeClr val="tx1"/>
            </a:solidFill>
          </a:endParaRPr>
        </a:p>
      </dgm:t>
    </dgm:pt>
    <dgm:pt modelId="{B020DCB3-50CB-4810-8476-4319A1D72E0A}" type="parTrans" cxnId="{7383161F-961E-4898-9A5F-DE3E14E20A43}">
      <dgm:prSet/>
      <dgm:spPr/>
      <dgm:t>
        <a:bodyPr/>
        <a:lstStyle/>
        <a:p>
          <a:endParaRPr lang="pt-BR"/>
        </a:p>
      </dgm:t>
    </dgm:pt>
    <dgm:pt modelId="{046FFD97-16A6-4E00-93DC-1720389970FB}" type="sibTrans" cxnId="{7383161F-961E-4898-9A5F-DE3E14E20A43}">
      <dgm:prSet/>
      <dgm:spPr/>
      <dgm:t>
        <a:bodyPr/>
        <a:lstStyle/>
        <a:p>
          <a:endParaRPr lang="pt-BR"/>
        </a:p>
      </dgm:t>
    </dgm:pt>
    <dgm:pt modelId="{18C04EB4-6D4A-4699-ACC1-64D35B993BA5}">
      <dgm:prSet phldrT="[Texto]" custT="1"/>
      <dgm:spPr/>
      <dgm:t>
        <a:bodyPr/>
        <a:lstStyle/>
        <a:p>
          <a:r>
            <a:rPr lang="pt-BR" sz="1200" b="1" dirty="0" smtClean="0"/>
            <a:t>Representa uma subdivisão de acordo com o conteúdo, competências de área e habilidades.</a:t>
          </a:r>
          <a:endParaRPr lang="pt-BR" sz="1200" b="1" dirty="0"/>
        </a:p>
      </dgm:t>
    </dgm:pt>
    <dgm:pt modelId="{741E8A28-4701-4427-971D-13E37EDF99F9}" type="parTrans" cxnId="{BF90C38D-1B1B-45FD-AF98-D4377741187E}">
      <dgm:prSet/>
      <dgm:spPr/>
      <dgm:t>
        <a:bodyPr/>
        <a:lstStyle/>
        <a:p>
          <a:endParaRPr lang="pt-BR"/>
        </a:p>
      </dgm:t>
    </dgm:pt>
    <dgm:pt modelId="{F037D726-90DC-4598-ABB8-EA4A3C3E3BF0}" type="sibTrans" cxnId="{BF90C38D-1B1B-45FD-AF98-D4377741187E}">
      <dgm:prSet/>
      <dgm:spPr/>
      <dgm:t>
        <a:bodyPr/>
        <a:lstStyle/>
        <a:p>
          <a:endParaRPr lang="pt-BR"/>
        </a:p>
      </dgm:t>
    </dgm:pt>
    <dgm:pt modelId="{8DD817B0-D1F0-4AEF-9CC0-844087E8172C}">
      <dgm:prSet phldrT="[Texto]" custT="1"/>
      <dgm:spPr/>
      <dgm:t>
        <a:bodyPr/>
        <a:lstStyle/>
        <a:p>
          <a:r>
            <a:rPr lang="pt-BR" sz="2000" dirty="0" smtClean="0">
              <a:solidFill>
                <a:schemeClr val="tx1"/>
              </a:solidFill>
            </a:rPr>
            <a:t>Descritor</a:t>
          </a:r>
          <a:endParaRPr lang="pt-BR" sz="2000" dirty="0">
            <a:solidFill>
              <a:schemeClr val="tx1"/>
            </a:solidFill>
          </a:endParaRPr>
        </a:p>
      </dgm:t>
    </dgm:pt>
    <dgm:pt modelId="{667A933E-C4C6-43FD-8FF0-592CE200656C}" type="parTrans" cxnId="{658B5AB3-4157-4A8C-95F1-6D657F9370C4}">
      <dgm:prSet/>
      <dgm:spPr/>
      <dgm:t>
        <a:bodyPr/>
        <a:lstStyle/>
        <a:p>
          <a:endParaRPr lang="pt-BR"/>
        </a:p>
      </dgm:t>
    </dgm:pt>
    <dgm:pt modelId="{3B665612-AE06-469F-9619-0427D73DCB42}" type="sibTrans" cxnId="{658B5AB3-4157-4A8C-95F1-6D657F9370C4}">
      <dgm:prSet/>
      <dgm:spPr/>
      <dgm:t>
        <a:bodyPr/>
        <a:lstStyle/>
        <a:p>
          <a:endParaRPr lang="pt-BR"/>
        </a:p>
      </dgm:t>
    </dgm:pt>
    <dgm:pt modelId="{5DBC29AA-EF3B-4F7F-97BF-03CF5ED786DB}">
      <dgm:prSet phldrT="[Texto]" custT="1"/>
      <dgm:spPr/>
      <dgm:t>
        <a:bodyPr/>
        <a:lstStyle/>
        <a:p>
          <a:r>
            <a:rPr lang="pt-BR" sz="2800" dirty="0" smtClean="0">
              <a:solidFill>
                <a:schemeClr val="tx1"/>
              </a:solidFill>
            </a:rPr>
            <a:t>Item</a:t>
          </a:r>
          <a:endParaRPr lang="pt-BR" sz="2800" dirty="0">
            <a:solidFill>
              <a:schemeClr val="tx1"/>
            </a:solidFill>
          </a:endParaRPr>
        </a:p>
      </dgm:t>
    </dgm:pt>
    <dgm:pt modelId="{6591A055-996A-4C95-AEEF-6161CD8A077C}" type="parTrans" cxnId="{EB152E1F-AA1F-4ED1-9723-E5BF5BC5EF11}">
      <dgm:prSet/>
      <dgm:spPr/>
      <dgm:t>
        <a:bodyPr/>
        <a:lstStyle/>
        <a:p>
          <a:endParaRPr lang="pt-BR"/>
        </a:p>
      </dgm:t>
    </dgm:pt>
    <dgm:pt modelId="{59E3831B-FA2E-4C3F-BB7D-DE157C020D26}" type="sibTrans" cxnId="{EB152E1F-AA1F-4ED1-9723-E5BF5BC5EF11}">
      <dgm:prSet/>
      <dgm:spPr/>
      <dgm:t>
        <a:bodyPr/>
        <a:lstStyle/>
        <a:p>
          <a:endParaRPr lang="pt-BR"/>
        </a:p>
      </dgm:t>
    </dgm:pt>
    <dgm:pt modelId="{F8FA0386-8666-40E3-92C1-36B1258ABBBB}">
      <dgm:prSet phldrT="[Texto]" custT="1"/>
      <dgm:spPr/>
      <dgm:t>
        <a:bodyPr/>
        <a:lstStyle/>
        <a:p>
          <a:r>
            <a:rPr lang="pt-BR" sz="1000" dirty="0" smtClean="0"/>
            <a:t> </a:t>
          </a:r>
          <a:r>
            <a:rPr lang="pt-BR" sz="1400" b="1" dirty="0" smtClean="0"/>
            <a:t>Avalia apenas uma única habilidade</a:t>
          </a:r>
          <a:endParaRPr lang="pt-BR" sz="1400" b="1" dirty="0"/>
        </a:p>
      </dgm:t>
    </dgm:pt>
    <dgm:pt modelId="{3AE7ED55-AD47-49D2-8CEF-CEC54389B5A4}" type="parTrans" cxnId="{8A94FE97-3701-4478-AE8A-7209A52CE405}">
      <dgm:prSet/>
      <dgm:spPr/>
      <dgm:t>
        <a:bodyPr/>
        <a:lstStyle/>
        <a:p>
          <a:endParaRPr lang="pt-BR"/>
        </a:p>
      </dgm:t>
    </dgm:pt>
    <dgm:pt modelId="{AABFE02D-0FC9-454C-95F7-224D6E5B5C7B}" type="sibTrans" cxnId="{8A94FE97-3701-4478-AE8A-7209A52CE405}">
      <dgm:prSet/>
      <dgm:spPr/>
      <dgm:t>
        <a:bodyPr/>
        <a:lstStyle/>
        <a:p>
          <a:endParaRPr lang="pt-BR"/>
        </a:p>
      </dgm:t>
    </dgm:pt>
    <dgm:pt modelId="{93F4A97B-4CAD-4C7F-87EF-92C974DFBDB7}">
      <dgm:prSet phldrT="[Texto]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6D1079A1-7A48-4055-B220-8B72CD937CFD}" type="sibTrans" cxnId="{5E6F1998-88D7-44D5-AAEA-C52A58A9E156}">
      <dgm:prSet/>
      <dgm:spPr/>
      <dgm:t>
        <a:bodyPr/>
        <a:lstStyle/>
        <a:p>
          <a:endParaRPr lang="pt-BR"/>
        </a:p>
      </dgm:t>
    </dgm:pt>
    <dgm:pt modelId="{97EF6117-5B56-4283-AE1C-2625E8EC409C}" type="parTrans" cxnId="{5E6F1998-88D7-44D5-AAEA-C52A58A9E156}">
      <dgm:prSet/>
      <dgm:spPr/>
      <dgm:t>
        <a:bodyPr/>
        <a:lstStyle/>
        <a:p>
          <a:endParaRPr lang="pt-BR"/>
        </a:p>
      </dgm:t>
    </dgm:pt>
    <dgm:pt modelId="{FE4D1528-F190-4F0B-981D-56EAED2B35D0}">
      <dgm:prSet phldrT="[Tex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400" b="1" dirty="0" smtClean="0"/>
            <a:t>Descreve cada uma das habilidades da Matriz </a:t>
          </a:r>
        </a:p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pt-BR" sz="1000" dirty="0"/>
        </a:p>
      </dgm:t>
    </dgm:pt>
    <dgm:pt modelId="{1615BF7E-75D0-4DBB-9B97-E3452C8FB913}" type="sibTrans" cxnId="{F5647230-99B1-4761-BD27-707194CD3F68}">
      <dgm:prSet/>
      <dgm:spPr/>
      <dgm:t>
        <a:bodyPr/>
        <a:lstStyle/>
        <a:p>
          <a:endParaRPr lang="pt-BR"/>
        </a:p>
      </dgm:t>
    </dgm:pt>
    <dgm:pt modelId="{46B48375-3401-42B3-95BC-39921DF1ACDE}" type="parTrans" cxnId="{F5647230-99B1-4761-BD27-707194CD3F68}">
      <dgm:prSet/>
      <dgm:spPr/>
      <dgm:t>
        <a:bodyPr/>
        <a:lstStyle/>
        <a:p>
          <a:endParaRPr lang="pt-BR"/>
        </a:p>
      </dgm:t>
    </dgm:pt>
    <dgm:pt modelId="{A2A497A0-6EF6-4D98-9455-85989275E992}" type="pres">
      <dgm:prSet presAssocID="{71F2BE15-47FB-4410-B241-F89AAE52950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5BEAD73-F96B-40AF-A937-9937145B0F92}" type="pres">
      <dgm:prSet presAssocID="{71F2BE15-47FB-4410-B241-F89AAE529505}" presName="children" presStyleCnt="0"/>
      <dgm:spPr/>
    </dgm:pt>
    <dgm:pt modelId="{F3CE7FFB-EE59-4F43-B2EC-59FB9A23F538}" type="pres">
      <dgm:prSet presAssocID="{71F2BE15-47FB-4410-B241-F89AAE529505}" presName="child1group" presStyleCnt="0"/>
      <dgm:spPr/>
    </dgm:pt>
    <dgm:pt modelId="{E2D639DC-6FDF-4021-8D4E-FD6923157C9F}" type="pres">
      <dgm:prSet presAssocID="{71F2BE15-47FB-4410-B241-F89AAE529505}" presName="child1" presStyleLbl="bgAcc1" presStyleIdx="0" presStyleCnt="4" custLinFactNeighborX="-28505" custLinFactNeighborY="-5493"/>
      <dgm:spPr/>
      <dgm:t>
        <a:bodyPr/>
        <a:lstStyle/>
        <a:p>
          <a:endParaRPr lang="pt-BR"/>
        </a:p>
      </dgm:t>
    </dgm:pt>
    <dgm:pt modelId="{9A435175-423A-45B6-B63B-3521EEFBCB93}" type="pres">
      <dgm:prSet presAssocID="{71F2BE15-47FB-4410-B241-F89AAE52950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37F2AE-7D33-4EDE-92EE-3A407E012F22}" type="pres">
      <dgm:prSet presAssocID="{71F2BE15-47FB-4410-B241-F89AAE529505}" presName="child2group" presStyleCnt="0"/>
      <dgm:spPr/>
    </dgm:pt>
    <dgm:pt modelId="{E521241E-70DB-4404-B7D2-51827CFDA7E6}" type="pres">
      <dgm:prSet presAssocID="{71F2BE15-47FB-4410-B241-F89AAE529505}" presName="child2" presStyleLbl="bgAcc1" presStyleIdx="1" presStyleCnt="4" custScaleX="109651" custLinFactNeighborX="15988" custLinFactNeighborY="-27466"/>
      <dgm:spPr/>
      <dgm:t>
        <a:bodyPr/>
        <a:lstStyle/>
        <a:p>
          <a:endParaRPr lang="pt-BR"/>
        </a:p>
      </dgm:t>
    </dgm:pt>
    <dgm:pt modelId="{9A3F3658-E84B-4FC8-9F77-3037611385E0}" type="pres">
      <dgm:prSet presAssocID="{71F2BE15-47FB-4410-B241-F89AAE52950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4D24B76-2305-4B47-A6FF-3DCD0A246B08}" type="pres">
      <dgm:prSet presAssocID="{71F2BE15-47FB-4410-B241-F89AAE529505}" presName="child3group" presStyleCnt="0"/>
      <dgm:spPr/>
    </dgm:pt>
    <dgm:pt modelId="{63F13FA4-B89C-4827-B3B0-19F850437519}" type="pres">
      <dgm:prSet presAssocID="{71F2BE15-47FB-4410-B241-F89AAE529505}" presName="child3" presStyleLbl="bgAcc1" presStyleIdx="2" presStyleCnt="4" custLinFactNeighborX="21838" custLinFactNeighborY="-3758"/>
      <dgm:spPr/>
      <dgm:t>
        <a:bodyPr/>
        <a:lstStyle/>
        <a:p>
          <a:endParaRPr lang="pt-BR"/>
        </a:p>
      </dgm:t>
    </dgm:pt>
    <dgm:pt modelId="{3D769427-CFF5-46E1-AAF2-18A23A82D0B0}" type="pres">
      <dgm:prSet presAssocID="{71F2BE15-47FB-4410-B241-F89AAE52950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6597A1-2AC3-4245-81E7-2E4D00E2B0F3}" type="pres">
      <dgm:prSet presAssocID="{71F2BE15-47FB-4410-B241-F89AAE529505}" presName="child4group" presStyleCnt="0"/>
      <dgm:spPr/>
    </dgm:pt>
    <dgm:pt modelId="{B3C5CDBE-EC40-4F1A-B61D-FD3DC711AF64}" type="pres">
      <dgm:prSet presAssocID="{71F2BE15-47FB-4410-B241-F89AAE529505}" presName="child4" presStyleLbl="bgAcc1" presStyleIdx="3" presStyleCnt="4" custLinFactNeighborX="-21389" custLinFactNeighborY="1735"/>
      <dgm:spPr/>
      <dgm:t>
        <a:bodyPr/>
        <a:lstStyle/>
        <a:p>
          <a:endParaRPr lang="pt-BR"/>
        </a:p>
      </dgm:t>
    </dgm:pt>
    <dgm:pt modelId="{210534C8-C3F9-4307-BC8C-EFD49AF96709}" type="pres">
      <dgm:prSet presAssocID="{71F2BE15-47FB-4410-B241-F89AAE52950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83325A-C139-418D-8DFE-58B51F4C022D}" type="pres">
      <dgm:prSet presAssocID="{71F2BE15-47FB-4410-B241-F89AAE529505}" presName="childPlaceholder" presStyleCnt="0"/>
      <dgm:spPr/>
    </dgm:pt>
    <dgm:pt modelId="{81478175-A061-47D5-9BA2-7D8F6C17AA23}" type="pres">
      <dgm:prSet presAssocID="{71F2BE15-47FB-4410-B241-F89AAE529505}" presName="circle" presStyleCnt="0"/>
      <dgm:spPr/>
    </dgm:pt>
    <dgm:pt modelId="{6AC25B21-56F9-492A-87CF-8D87153392BE}" type="pres">
      <dgm:prSet presAssocID="{71F2BE15-47FB-4410-B241-F89AAE52950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082962-0ABA-4723-85AC-F787B911B7CA}" type="pres">
      <dgm:prSet presAssocID="{71F2BE15-47FB-4410-B241-F89AAE52950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12B24F-3EB9-4143-8624-57E0F4F376A4}" type="pres">
      <dgm:prSet presAssocID="{71F2BE15-47FB-4410-B241-F89AAE52950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B33314B-0425-42CA-9DCC-86278DE17509}" type="pres">
      <dgm:prSet presAssocID="{71F2BE15-47FB-4410-B241-F89AAE52950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A2DE7E-8A0D-488D-8EBC-B693F4522398}" type="pres">
      <dgm:prSet presAssocID="{71F2BE15-47FB-4410-B241-F89AAE529505}" presName="quadrantPlaceholder" presStyleCnt="0"/>
      <dgm:spPr/>
    </dgm:pt>
    <dgm:pt modelId="{C80B4DC7-3846-41B3-B805-02341EBB8B0D}" type="pres">
      <dgm:prSet presAssocID="{71F2BE15-47FB-4410-B241-F89AAE529505}" presName="center1" presStyleLbl="fgShp" presStyleIdx="0" presStyleCnt="2"/>
      <dgm:spPr/>
    </dgm:pt>
    <dgm:pt modelId="{39FACCCA-3E87-49BA-B77F-FDA473A01E54}" type="pres">
      <dgm:prSet presAssocID="{71F2BE15-47FB-4410-B241-F89AAE529505}" presName="center2" presStyleLbl="fgShp" presStyleIdx="1" presStyleCnt="2"/>
      <dgm:spPr/>
    </dgm:pt>
  </dgm:ptLst>
  <dgm:cxnLst>
    <dgm:cxn modelId="{837AB844-F562-42D9-AC06-07471F6971F4}" type="presOf" srcId="{93F4A97B-4CAD-4C7F-87EF-92C974DFBDB7}" destId="{63F13FA4-B89C-4827-B3B0-19F850437519}" srcOrd="0" destOrd="1" presId="urn:microsoft.com/office/officeart/2005/8/layout/cycle4"/>
    <dgm:cxn modelId="{5E6F1998-88D7-44D5-AAEA-C52A58A9E156}" srcId="{8DD817B0-D1F0-4AEF-9CC0-844087E8172C}" destId="{93F4A97B-4CAD-4C7F-87EF-92C974DFBDB7}" srcOrd="1" destOrd="0" parTransId="{97EF6117-5B56-4283-AE1C-2625E8EC409C}" sibTransId="{6D1079A1-7A48-4055-B220-8B72CD937CFD}"/>
    <dgm:cxn modelId="{E72CF835-41CF-44EE-AF99-7E75D0369740}" type="presOf" srcId="{FE4D1528-F190-4F0B-981D-56EAED2B35D0}" destId="{3D769427-CFF5-46E1-AAF2-18A23A82D0B0}" srcOrd="1" destOrd="0" presId="urn:microsoft.com/office/officeart/2005/8/layout/cycle4"/>
    <dgm:cxn modelId="{993F753B-A6D0-4040-ACE7-D027040DFD3D}" type="presOf" srcId="{71F2BE15-47FB-4410-B241-F89AAE529505}" destId="{A2A497A0-6EF6-4D98-9455-85989275E992}" srcOrd="0" destOrd="0" presId="urn:microsoft.com/office/officeart/2005/8/layout/cycle4"/>
    <dgm:cxn modelId="{9313C475-7E6E-4676-BA67-E2917A07A47A}" type="presOf" srcId="{5DBC29AA-EF3B-4F7F-97BF-03CF5ED786DB}" destId="{CB33314B-0425-42CA-9DCC-86278DE17509}" srcOrd="0" destOrd="0" presId="urn:microsoft.com/office/officeart/2005/8/layout/cycle4"/>
    <dgm:cxn modelId="{A23B7AB9-4327-4EDA-A031-189148574729}" type="presOf" srcId="{18C04EB4-6D4A-4699-ACC1-64D35B993BA5}" destId="{9A3F3658-E84B-4FC8-9F77-3037611385E0}" srcOrd="1" destOrd="0" presId="urn:microsoft.com/office/officeart/2005/8/layout/cycle4"/>
    <dgm:cxn modelId="{E76818C2-75C5-48F2-A51B-F3CB61194BC1}" type="presOf" srcId="{928E103D-BC0F-4FDC-9BAD-BECBACF491C4}" destId="{6AC25B21-56F9-492A-87CF-8D87153392BE}" srcOrd="0" destOrd="0" presId="urn:microsoft.com/office/officeart/2005/8/layout/cycle4"/>
    <dgm:cxn modelId="{BED54459-0194-40E8-B29E-4DA5AC4DE36C}" type="presOf" srcId="{FE4D1528-F190-4F0B-981D-56EAED2B35D0}" destId="{63F13FA4-B89C-4827-B3B0-19F850437519}" srcOrd="0" destOrd="0" presId="urn:microsoft.com/office/officeart/2005/8/layout/cycle4"/>
    <dgm:cxn modelId="{16C6F24F-E054-4992-8702-F33BB6DE389C}" type="presOf" srcId="{F8FA0386-8666-40E3-92C1-36B1258ABBBB}" destId="{B3C5CDBE-EC40-4F1A-B61D-FD3DC711AF64}" srcOrd="0" destOrd="0" presId="urn:microsoft.com/office/officeart/2005/8/layout/cycle4"/>
    <dgm:cxn modelId="{8A94FE97-3701-4478-AE8A-7209A52CE405}" srcId="{5DBC29AA-EF3B-4F7F-97BF-03CF5ED786DB}" destId="{F8FA0386-8666-40E3-92C1-36B1258ABBBB}" srcOrd="0" destOrd="0" parTransId="{3AE7ED55-AD47-49D2-8CEF-CEC54389B5A4}" sibTransId="{AABFE02D-0FC9-454C-95F7-224D6E5B5C7B}"/>
    <dgm:cxn modelId="{F5647230-99B1-4761-BD27-707194CD3F68}" srcId="{8DD817B0-D1F0-4AEF-9CC0-844087E8172C}" destId="{FE4D1528-F190-4F0B-981D-56EAED2B35D0}" srcOrd="0" destOrd="0" parTransId="{46B48375-3401-42B3-95BC-39921DF1ACDE}" sibTransId="{1615BF7E-75D0-4DBB-9B97-E3452C8FB913}"/>
    <dgm:cxn modelId="{7383161F-961E-4898-9A5F-DE3E14E20A43}" srcId="{71F2BE15-47FB-4410-B241-F89AAE529505}" destId="{BCCB1694-37B8-463E-BD21-7165C4AB68BB}" srcOrd="1" destOrd="0" parTransId="{B020DCB3-50CB-4810-8476-4319A1D72E0A}" sibTransId="{046FFD97-16A6-4E00-93DC-1720389970FB}"/>
    <dgm:cxn modelId="{89C0D7B3-29FF-4727-B5C8-926D5370EE62}" type="presOf" srcId="{F8FA0386-8666-40E3-92C1-36B1258ABBBB}" destId="{210534C8-C3F9-4307-BC8C-EFD49AF96709}" srcOrd="1" destOrd="0" presId="urn:microsoft.com/office/officeart/2005/8/layout/cycle4"/>
    <dgm:cxn modelId="{C7FE912C-5802-4F3D-9DC3-33BD9AF12685}" type="presOf" srcId="{18C04EB4-6D4A-4699-ACC1-64D35B993BA5}" destId="{E521241E-70DB-4404-B7D2-51827CFDA7E6}" srcOrd="0" destOrd="0" presId="urn:microsoft.com/office/officeart/2005/8/layout/cycle4"/>
    <dgm:cxn modelId="{7D5A50C7-AADC-475C-803D-C8FAA39CF623}" srcId="{928E103D-BC0F-4FDC-9BAD-BECBACF491C4}" destId="{E4AA06AF-4615-43F4-A36C-476558EBFF3A}" srcOrd="0" destOrd="0" parTransId="{45AB8FC0-9678-4AA4-A525-6AF906549C3E}" sibTransId="{E3ADEEBA-9901-43DC-95EC-0C9C9F5C4387}"/>
    <dgm:cxn modelId="{5E188C0C-F584-4E72-8852-BD66B3389CC6}" srcId="{71F2BE15-47FB-4410-B241-F89AAE529505}" destId="{928E103D-BC0F-4FDC-9BAD-BECBACF491C4}" srcOrd="0" destOrd="0" parTransId="{76C04746-1C80-4F93-A01E-0818D157B3C8}" sibTransId="{F14F6A33-7733-4678-8D0A-44DF91586A22}"/>
    <dgm:cxn modelId="{BF90C38D-1B1B-45FD-AF98-D4377741187E}" srcId="{BCCB1694-37B8-463E-BD21-7165C4AB68BB}" destId="{18C04EB4-6D4A-4699-ACC1-64D35B993BA5}" srcOrd="0" destOrd="0" parTransId="{741E8A28-4701-4427-971D-13E37EDF99F9}" sibTransId="{F037D726-90DC-4598-ABB8-EA4A3C3E3BF0}"/>
    <dgm:cxn modelId="{13E6318C-BCD6-4C07-9652-4B9BCA73CA32}" type="presOf" srcId="{8DD817B0-D1F0-4AEF-9CC0-844087E8172C}" destId="{C312B24F-3EB9-4143-8624-57E0F4F376A4}" srcOrd="0" destOrd="0" presId="urn:microsoft.com/office/officeart/2005/8/layout/cycle4"/>
    <dgm:cxn modelId="{658B5AB3-4157-4A8C-95F1-6D657F9370C4}" srcId="{71F2BE15-47FB-4410-B241-F89AAE529505}" destId="{8DD817B0-D1F0-4AEF-9CC0-844087E8172C}" srcOrd="2" destOrd="0" parTransId="{667A933E-C4C6-43FD-8FF0-592CE200656C}" sibTransId="{3B665612-AE06-469F-9619-0427D73DCB42}"/>
    <dgm:cxn modelId="{91796327-023A-45C3-B0B1-68AED40AC7AB}" type="presOf" srcId="{93F4A97B-4CAD-4C7F-87EF-92C974DFBDB7}" destId="{3D769427-CFF5-46E1-AAF2-18A23A82D0B0}" srcOrd="1" destOrd="1" presId="urn:microsoft.com/office/officeart/2005/8/layout/cycle4"/>
    <dgm:cxn modelId="{EEE8D746-5678-4303-A5DB-B641C2FB52D0}" type="presOf" srcId="{E4AA06AF-4615-43F4-A36C-476558EBFF3A}" destId="{E2D639DC-6FDF-4021-8D4E-FD6923157C9F}" srcOrd="0" destOrd="0" presId="urn:microsoft.com/office/officeart/2005/8/layout/cycle4"/>
    <dgm:cxn modelId="{EB152E1F-AA1F-4ED1-9723-E5BF5BC5EF11}" srcId="{71F2BE15-47FB-4410-B241-F89AAE529505}" destId="{5DBC29AA-EF3B-4F7F-97BF-03CF5ED786DB}" srcOrd="3" destOrd="0" parTransId="{6591A055-996A-4C95-AEEF-6161CD8A077C}" sibTransId="{59E3831B-FA2E-4C3F-BB7D-DE157C020D26}"/>
    <dgm:cxn modelId="{ED0853BF-56D8-4F37-BBA9-F45C6C26F6A1}" type="presOf" srcId="{BCCB1694-37B8-463E-BD21-7165C4AB68BB}" destId="{61082962-0ABA-4723-85AC-F787B911B7CA}" srcOrd="0" destOrd="0" presId="urn:microsoft.com/office/officeart/2005/8/layout/cycle4"/>
    <dgm:cxn modelId="{9C1FEFAA-2EEB-4EA1-835E-E03B3C4F6CC2}" type="presOf" srcId="{E4AA06AF-4615-43F4-A36C-476558EBFF3A}" destId="{9A435175-423A-45B6-B63B-3521EEFBCB93}" srcOrd="1" destOrd="0" presId="urn:microsoft.com/office/officeart/2005/8/layout/cycle4"/>
    <dgm:cxn modelId="{B4260BE4-7B30-4342-8520-6B860C30C492}" type="presParOf" srcId="{A2A497A0-6EF6-4D98-9455-85989275E992}" destId="{B5BEAD73-F96B-40AF-A937-9937145B0F92}" srcOrd="0" destOrd="0" presId="urn:microsoft.com/office/officeart/2005/8/layout/cycle4"/>
    <dgm:cxn modelId="{A34E47D4-4024-4170-8C6F-D6A39CF547F2}" type="presParOf" srcId="{B5BEAD73-F96B-40AF-A937-9937145B0F92}" destId="{F3CE7FFB-EE59-4F43-B2EC-59FB9A23F538}" srcOrd="0" destOrd="0" presId="urn:microsoft.com/office/officeart/2005/8/layout/cycle4"/>
    <dgm:cxn modelId="{616D484D-5F4B-45F5-8499-D85986329A50}" type="presParOf" srcId="{F3CE7FFB-EE59-4F43-B2EC-59FB9A23F538}" destId="{E2D639DC-6FDF-4021-8D4E-FD6923157C9F}" srcOrd="0" destOrd="0" presId="urn:microsoft.com/office/officeart/2005/8/layout/cycle4"/>
    <dgm:cxn modelId="{12F99AD4-8D0F-4991-AECB-525A0F5BE5B0}" type="presParOf" srcId="{F3CE7FFB-EE59-4F43-B2EC-59FB9A23F538}" destId="{9A435175-423A-45B6-B63B-3521EEFBCB93}" srcOrd="1" destOrd="0" presId="urn:microsoft.com/office/officeart/2005/8/layout/cycle4"/>
    <dgm:cxn modelId="{892AD25F-F0A1-447D-A203-338B873934D4}" type="presParOf" srcId="{B5BEAD73-F96B-40AF-A937-9937145B0F92}" destId="{C337F2AE-7D33-4EDE-92EE-3A407E012F22}" srcOrd="1" destOrd="0" presId="urn:microsoft.com/office/officeart/2005/8/layout/cycle4"/>
    <dgm:cxn modelId="{98B4090E-E356-4DEB-AD0F-EF5BCF1CBC11}" type="presParOf" srcId="{C337F2AE-7D33-4EDE-92EE-3A407E012F22}" destId="{E521241E-70DB-4404-B7D2-51827CFDA7E6}" srcOrd="0" destOrd="0" presId="urn:microsoft.com/office/officeart/2005/8/layout/cycle4"/>
    <dgm:cxn modelId="{484B00E9-B478-4DD9-8C66-162BA0D37F7C}" type="presParOf" srcId="{C337F2AE-7D33-4EDE-92EE-3A407E012F22}" destId="{9A3F3658-E84B-4FC8-9F77-3037611385E0}" srcOrd="1" destOrd="0" presId="urn:microsoft.com/office/officeart/2005/8/layout/cycle4"/>
    <dgm:cxn modelId="{DE7BD87B-3471-4BEA-B513-FB12CCB4295B}" type="presParOf" srcId="{B5BEAD73-F96B-40AF-A937-9937145B0F92}" destId="{24D24B76-2305-4B47-A6FF-3DCD0A246B08}" srcOrd="2" destOrd="0" presId="urn:microsoft.com/office/officeart/2005/8/layout/cycle4"/>
    <dgm:cxn modelId="{B3DD9F71-E634-452A-8ADA-EFCD5CA82F5E}" type="presParOf" srcId="{24D24B76-2305-4B47-A6FF-3DCD0A246B08}" destId="{63F13FA4-B89C-4827-B3B0-19F850437519}" srcOrd="0" destOrd="0" presId="urn:microsoft.com/office/officeart/2005/8/layout/cycle4"/>
    <dgm:cxn modelId="{4A6E3BFE-BF1A-4716-B74F-C12665B44DE0}" type="presParOf" srcId="{24D24B76-2305-4B47-A6FF-3DCD0A246B08}" destId="{3D769427-CFF5-46E1-AAF2-18A23A82D0B0}" srcOrd="1" destOrd="0" presId="urn:microsoft.com/office/officeart/2005/8/layout/cycle4"/>
    <dgm:cxn modelId="{95F47349-E9A9-4144-9DBC-DDFFB1C19205}" type="presParOf" srcId="{B5BEAD73-F96B-40AF-A937-9937145B0F92}" destId="{A06597A1-2AC3-4245-81E7-2E4D00E2B0F3}" srcOrd="3" destOrd="0" presId="urn:microsoft.com/office/officeart/2005/8/layout/cycle4"/>
    <dgm:cxn modelId="{BFE41078-3C0B-4E15-A935-DF2D4CAEFB34}" type="presParOf" srcId="{A06597A1-2AC3-4245-81E7-2E4D00E2B0F3}" destId="{B3C5CDBE-EC40-4F1A-B61D-FD3DC711AF64}" srcOrd="0" destOrd="0" presId="urn:microsoft.com/office/officeart/2005/8/layout/cycle4"/>
    <dgm:cxn modelId="{417438C3-9B39-436C-8AA5-B7BBF5889BF4}" type="presParOf" srcId="{A06597A1-2AC3-4245-81E7-2E4D00E2B0F3}" destId="{210534C8-C3F9-4307-BC8C-EFD49AF96709}" srcOrd="1" destOrd="0" presId="urn:microsoft.com/office/officeart/2005/8/layout/cycle4"/>
    <dgm:cxn modelId="{6BDA9C5D-C170-44D0-B8DD-BAAF5430B755}" type="presParOf" srcId="{B5BEAD73-F96B-40AF-A937-9937145B0F92}" destId="{3283325A-C139-418D-8DFE-58B51F4C022D}" srcOrd="4" destOrd="0" presId="urn:microsoft.com/office/officeart/2005/8/layout/cycle4"/>
    <dgm:cxn modelId="{6C1A4085-199E-42E2-A8F7-AC78E99FFFF4}" type="presParOf" srcId="{A2A497A0-6EF6-4D98-9455-85989275E992}" destId="{81478175-A061-47D5-9BA2-7D8F6C17AA23}" srcOrd="1" destOrd="0" presId="urn:microsoft.com/office/officeart/2005/8/layout/cycle4"/>
    <dgm:cxn modelId="{B6A6262D-15ED-4540-9414-C801474D4860}" type="presParOf" srcId="{81478175-A061-47D5-9BA2-7D8F6C17AA23}" destId="{6AC25B21-56F9-492A-87CF-8D87153392BE}" srcOrd="0" destOrd="0" presId="urn:microsoft.com/office/officeart/2005/8/layout/cycle4"/>
    <dgm:cxn modelId="{F7F6A38E-F9B4-44C9-B3F8-EEC93A40E39B}" type="presParOf" srcId="{81478175-A061-47D5-9BA2-7D8F6C17AA23}" destId="{61082962-0ABA-4723-85AC-F787B911B7CA}" srcOrd="1" destOrd="0" presId="urn:microsoft.com/office/officeart/2005/8/layout/cycle4"/>
    <dgm:cxn modelId="{43A5864F-2683-4521-93D8-F28A46F78F51}" type="presParOf" srcId="{81478175-A061-47D5-9BA2-7D8F6C17AA23}" destId="{C312B24F-3EB9-4143-8624-57E0F4F376A4}" srcOrd="2" destOrd="0" presId="urn:microsoft.com/office/officeart/2005/8/layout/cycle4"/>
    <dgm:cxn modelId="{73419D80-F0FD-4A17-8870-B0F1D3672858}" type="presParOf" srcId="{81478175-A061-47D5-9BA2-7D8F6C17AA23}" destId="{CB33314B-0425-42CA-9DCC-86278DE17509}" srcOrd="3" destOrd="0" presId="urn:microsoft.com/office/officeart/2005/8/layout/cycle4"/>
    <dgm:cxn modelId="{061D3DE9-0895-4477-BF62-DACE61ECB5A7}" type="presParOf" srcId="{81478175-A061-47D5-9BA2-7D8F6C17AA23}" destId="{FCA2DE7E-8A0D-488D-8EBC-B693F4522398}" srcOrd="4" destOrd="0" presId="urn:microsoft.com/office/officeart/2005/8/layout/cycle4"/>
    <dgm:cxn modelId="{94A6ADF5-A405-4012-AF4B-56BD33F4B316}" type="presParOf" srcId="{A2A497A0-6EF6-4D98-9455-85989275E992}" destId="{C80B4DC7-3846-41B3-B805-02341EBB8B0D}" srcOrd="2" destOrd="0" presId="urn:microsoft.com/office/officeart/2005/8/layout/cycle4"/>
    <dgm:cxn modelId="{30DE897E-8AF6-462B-8A3F-7406A62260F4}" type="presParOf" srcId="{A2A497A0-6EF6-4D98-9455-85989275E992}" destId="{39FACCCA-3E87-49BA-B77F-FDA473A01E54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520C51-F90A-47BA-9541-92ABA95B06DB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BR"/>
        </a:p>
      </dgm:t>
    </dgm:pt>
    <dgm:pt modelId="{A9CC1DB3-AF3B-4083-8364-9B1C8ECCAD9B}">
      <dgm:prSet phldrT="[Texto]"/>
      <dgm:spPr/>
      <dgm:t>
        <a:bodyPr/>
        <a:lstStyle/>
        <a:p>
          <a:r>
            <a:rPr lang="pt-BR" dirty="0" smtClean="0"/>
            <a:t>Padrões de desempenho estudantil</a:t>
          </a:r>
          <a:endParaRPr lang="pt-BR" dirty="0"/>
        </a:p>
      </dgm:t>
    </dgm:pt>
    <dgm:pt modelId="{2FDFA453-ADE6-4343-B9E5-13C09C90FD5A}" type="parTrans" cxnId="{EB6AF100-DCB8-4F04-9495-5840228A4CA0}">
      <dgm:prSet/>
      <dgm:spPr/>
      <dgm:t>
        <a:bodyPr/>
        <a:lstStyle/>
        <a:p>
          <a:endParaRPr lang="pt-BR"/>
        </a:p>
      </dgm:t>
    </dgm:pt>
    <dgm:pt modelId="{72468348-2050-4A52-9553-9E5CB6407CDC}" type="sibTrans" cxnId="{EB6AF100-DCB8-4F04-9495-5840228A4CA0}">
      <dgm:prSet/>
      <dgm:spPr/>
      <dgm:t>
        <a:bodyPr/>
        <a:lstStyle/>
        <a:p>
          <a:endParaRPr lang="pt-BR"/>
        </a:p>
      </dgm:t>
    </dgm:pt>
    <dgm:pt modelId="{72270D2D-3A08-45BD-B271-DE9E544E4489}">
      <dgm:prSet phldrT="[Texto]"/>
      <dgm:spPr/>
      <dgm:t>
        <a:bodyPr/>
        <a:lstStyle/>
        <a:p>
          <a:r>
            <a:rPr lang="pt-BR" dirty="0" smtClean="0"/>
            <a:t>Estabelecimento e monitoramento das metas de qualidade educacional</a:t>
          </a:r>
          <a:endParaRPr lang="pt-BR" dirty="0"/>
        </a:p>
      </dgm:t>
    </dgm:pt>
    <dgm:pt modelId="{1242D845-B5F2-4CFA-81C7-C5C6B95B0B7B}" type="parTrans" cxnId="{3AF70EC3-6009-4C10-9AD3-AC17EE5153CA}">
      <dgm:prSet/>
      <dgm:spPr/>
      <dgm:t>
        <a:bodyPr/>
        <a:lstStyle/>
        <a:p>
          <a:endParaRPr lang="pt-BR"/>
        </a:p>
      </dgm:t>
    </dgm:pt>
    <dgm:pt modelId="{663D4FAD-87D7-4CEE-8484-FD53B6B8A5FA}" type="sibTrans" cxnId="{3AF70EC3-6009-4C10-9AD3-AC17EE5153CA}">
      <dgm:prSet/>
      <dgm:spPr/>
      <dgm:t>
        <a:bodyPr/>
        <a:lstStyle/>
        <a:p>
          <a:endParaRPr lang="pt-BR"/>
        </a:p>
      </dgm:t>
    </dgm:pt>
    <dgm:pt modelId="{4A03B6B9-C0D0-486A-8D90-3D65F6211794}">
      <dgm:prSet phldrT="[Texto]"/>
      <dgm:spPr/>
      <dgm:t>
        <a:bodyPr/>
        <a:lstStyle/>
        <a:p>
          <a:r>
            <a:rPr lang="pt-BR" dirty="0" smtClean="0"/>
            <a:t>Caracterização do desempenho escolar</a:t>
          </a:r>
          <a:endParaRPr lang="pt-BR" dirty="0"/>
        </a:p>
      </dgm:t>
    </dgm:pt>
    <dgm:pt modelId="{3CDED814-EE3C-454A-8ADF-CEFC0D2FADDB}" type="parTrans" cxnId="{441A3FA9-DB0A-476E-84E2-11ACE4B440CE}">
      <dgm:prSet/>
      <dgm:spPr/>
      <dgm:t>
        <a:bodyPr/>
        <a:lstStyle/>
        <a:p>
          <a:endParaRPr lang="pt-BR"/>
        </a:p>
      </dgm:t>
    </dgm:pt>
    <dgm:pt modelId="{16402EEC-7F2B-4C46-9073-ED1BCD12B888}" type="sibTrans" cxnId="{441A3FA9-DB0A-476E-84E2-11ACE4B440CE}">
      <dgm:prSet/>
      <dgm:spPr/>
      <dgm:t>
        <a:bodyPr/>
        <a:lstStyle/>
        <a:p>
          <a:endParaRPr lang="pt-BR"/>
        </a:p>
      </dgm:t>
    </dgm:pt>
    <dgm:pt modelId="{B943990D-E66C-424C-B0D4-B86A3255C310}">
      <dgm:prSet phldrT="[Texto]"/>
      <dgm:spPr/>
      <dgm:t>
        <a:bodyPr/>
        <a:lstStyle/>
        <a:p>
          <a:r>
            <a:rPr lang="pt-BR" dirty="0" smtClean="0"/>
            <a:t>Grau de realização das ações educacionais</a:t>
          </a:r>
          <a:endParaRPr lang="pt-BR" dirty="0"/>
        </a:p>
      </dgm:t>
    </dgm:pt>
    <dgm:pt modelId="{B6EC0D6D-7611-435C-908E-0F9B52E6DFA9}" type="parTrans" cxnId="{4A55236A-8DD3-40C0-B743-1F0491E799A4}">
      <dgm:prSet/>
      <dgm:spPr/>
      <dgm:t>
        <a:bodyPr/>
        <a:lstStyle/>
        <a:p>
          <a:endParaRPr lang="pt-BR"/>
        </a:p>
      </dgm:t>
    </dgm:pt>
    <dgm:pt modelId="{5FBF4254-38E9-4EC4-B0E8-48F828D50DBB}" type="sibTrans" cxnId="{4A55236A-8DD3-40C0-B743-1F0491E799A4}">
      <dgm:prSet/>
      <dgm:spPr/>
      <dgm:t>
        <a:bodyPr/>
        <a:lstStyle/>
        <a:p>
          <a:endParaRPr lang="pt-BR"/>
        </a:p>
      </dgm:t>
    </dgm:pt>
    <dgm:pt modelId="{7BB05273-1513-4466-B9DF-4266F7C2251C}">
      <dgm:prSet/>
      <dgm:spPr/>
      <dgm:t>
        <a:bodyPr/>
        <a:lstStyle/>
        <a:p>
          <a:r>
            <a:rPr lang="pt-BR" dirty="0" smtClean="0"/>
            <a:t>Políticas públicas voltadas à promoção da equidade </a:t>
          </a:r>
          <a:endParaRPr lang="pt-BR" dirty="0"/>
        </a:p>
      </dgm:t>
    </dgm:pt>
    <dgm:pt modelId="{C53FAA61-1EC9-4249-89DE-DC11FD0BFAC5}" type="parTrans" cxnId="{99ADBE00-78A6-422D-8D72-53F0BC0D6500}">
      <dgm:prSet/>
      <dgm:spPr/>
      <dgm:t>
        <a:bodyPr/>
        <a:lstStyle/>
        <a:p>
          <a:endParaRPr lang="pt-BR"/>
        </a:p>
      </dgm:t>
    </dgm:pt>
    <dgm:pt modelId="{48D6F7A4-9000-45B9-ABD5-D486794DD427}" type="sibTrans" cxnId="{99ADBE00-78A6-422D-8D72-53F0BC0D6500}">
      <dgm:prSet/>
      <dgm:spPr/>
      <dgm:t>
        <a:bodyPr/>
        <a:lstStyle/>
        <a:p>
          <a:endParaRPr lang="pt-BR"/>
        </a:p>
      </dgm:t>
    </dgm:pt>
    <dgm:pt modelId="{E2FEEBCD-9CBA-4BFD-A1AA-DAA2A032ED07}">
      <dgm:prSet/>
      <dgm:spPr/>
      <dgm:t>
        <a:bodyPr/>
        <a:lstStyle/>
        <a:p>
          <a:r>
            <a:rPr lang="pt-BR" dirty="0" smtClean="0"/>
            <a:t>Identificação do percentual de alunos  em risco pedagógico (evasão, reprovação ou abandono)</a:t>
          </a:r>
          <a:endParaRPr lang="pt-BR" dirty="0"/>
        </a:p>
      </dgm:t>
    </dgm:pt>
    <dgm:pt modelId="{D8ADD5EC-38CE-456A-98D3-8B454FC77AE6}" type="parTrans" cxnId="{EAB551B5-D992-4904-B076-F1239274FD7F}">
      <dgm:prSet/>
      <dgm:spPr/>
      <dgm:t>
        <a:bodyPr/>
        <a:lstStyle/>
        <a:p>
          <a:endParaRPr lang="pt-BR"/>
        </a:p>
      </dgm:t>
    </dgm:pt>
    <dgm:pt modelId="{9D2F88C4-9BC7-4B2F-A7EE-9A2E52678592}" type="sibTrans" cxnId="{EAB551B5-D992-4904-B076-F1239274FD7F}">
      <dgm:prSet/>
      <dgm:spPr/>
      <dgm:t>
        <a:bodyPr/>
        <a:lstStyle/>
        <a:p>
          <a:endParaRPr lang="pt-BR"/>
        </a:p>
      </dgm:t>
    </dgm:pt>
    <dgm:pt modelId="{59BA3F02-B76D-4C5F-8417-F1E4DA7A872B}" type="pres">
      <dgm:prSet presAssocID="{62520C51-F90A-47BA-9541-92ABA95B06D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75E57FE-DAC9-4959-8C12-7AB0A748B373}" type="pres">
      <dgm:prSet presAssocID="{A9CC1DB3-AF3B-4083-8364-9B1C8ECCAD9B}" presName="centerShape" presStyleLbl="node0" presStyleIdx="0" presStyleCnt="1"/>
      <dgm:spPr/>
      <dgm:t>
        <a:bodyPr/>
        <a:lstStyle/>
        <a:p>
          <a:endParaRPr lang="pt-BR"/>
        </a:p>
      </dgm:t>
    </dgm:pt>
    <dgm:pt modelId="{7C81CD6D-E945-494A-856F-EEE336CE3DE6}" type="pres">
      <dgm:prSet presAssocID="{1242D845-B5F2-4CFA-81C7-C5C6B95B0B7B}" presName="parTrans" presStyleLbl="bgSibTrans2D1" presStyleIdx="0" presStyleCnt="5"/>
      <dgm:spPr/>
      <dgm:t>
        <a:bodyPr/>
        <a:lstStyle/>
        <a:p>
          <a:endParaRPr lang="pt-BR"/>
        </a:p>
      </dgm:t>
    </dgm:pt>
    <dgm:pt modelId="{A4CE41C8-81D0-4001-B496-32A4C1ACBFCD}" type="pres">
      <dgm:prSet presAssocID="{72270D2D-3A08-45BD-B271-DE9E544E448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162C59-CF1D-420B-91B7-CF1005BDBB84}" type="pres">
      <dgm:prSet presAssocID="{3CDED814-EE3C-454A-8ADF-CEFC0D2FADDB}" presName="parTrans" presStyleLbl="bgSibTrans2D1" presStyleIdx="1" presStyleCnt="5"/>
      <dgm:spPr/>
      <dgm:t>
        <a:bodyPr/>
        <a:lstStyle/>
        <a:p>
          <a:endParaRPr lang="pt-BR"/>
        </a:p>
      </dgm:t>
    </dgm:pt>
    <dgm:pt modelId="{CB67E751-C9C2-4544-BD4F-C7179DD1F879}" type="pres">
      <dgm:prSet presAssocID="{4A03B6B9-C0D0-486A-8D90-3D65F62117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2D197-A932-405C-A43B-A3A8B4060AE9}" type="pres">
      <dgm:prSet presAssocID="{B6EC0D6D-7611-435C-908E-0F9B52E6DFA9}" presName="parTrans" presStyleLbl="bgSibTrans2D1" presStyleIdx="2" presStyleCnt="5"/>
      <dgm:spPr/>
      <dgm:t>
        <a:bodyPr/>
        <a:lstStyle/>
        <a:p>
          <a:endParaRPr lang="pt-BR"/>
        </a:p>
      </dgm:t>
    </dgm:pt>
    <dgm:pt modelId="{F44B0A20-051A-4158-B47D-13524E1BEB40}" type="pres">
      <dgm:prSet presAssocID="{B943990D-E66C-424C-B0D4-B86A3255C3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33710-70D4-43A1-9F7A-2378CF18EAEA}" type="pres">
      <dgm:prSet presAssocID="{C53FAA61-1EC9-4249-89DE-DC11FD0BFAC5}" presName="parTrans" presStyleLbl="bgSibTrans2D1" presStyleIdx="3" presStyleCnt="5"/>
      <dgm:spPr/>
      <dgm:t>
        <a:bodyPr/>
        <a:lstStyle/>
        <a:p>
          <a:endParaRPr lang="pt-BR"/>
        </a:p>
      </dgm:t>
    </dgm:pt>
    <dgm:pt modelId="{B068CB14-8522-4DCC-BFA6-87FA06134197}" type="pres">
      <dgm:prSet presAssocID="{7BB05273-1513-4466-B9DF-4266F7C225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384176-4D2D-4ACF-AEED-CD34BAE44F12}" type="pres">
      <dgm:prSet presAssocID="{D8ADD5EC-38CE-456A-98D3-8B454FC77AE6}" presName="parTrans" presStyleLbl="bgSibTrans2D1" presStyleIdx="4" presStyleCnt="5"/>
      <dgm:spPr/>
      <dgm:t>
        <a:bodyPr/>
        <a:lstStyle/>
        <a:p>
          <a:endParaRPr lang="pt-BR"/>
        </a:p>
      </dgm:t>
    </dgm:pt>
    <dgm:pt modelId="{D6C9E091-D9A6-432B-890E-677CEBBD52B3}" type="pres">
      <dgm:prSet presAssocID="{E2FEEBCD-9CBA-4BFD-A1AA-DAA2A032ED0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9ADBE00-78A6-422D-8D72-53F0BC0D6500}" srcId="{A9CC1DB3-AF3B-4083-8364-9B1C8ECCAD9B}" destId="{7BB05273-1513-4466-B9DF-4266F7C2251C}" srcOrd="3" destOrd="0" parTransId="{C53FAA61-1EC9-4249-89DE-DC11FD0BFAC5}" sibTransId="{48D6F7A4-9000-45B9-ABD5-D486794DD427}"/>
    <dgm:cxn modelId="{EB6AF100-DCB8-4F04-9495-5840228A4CA0}" srcId="{62520C51-F90A-47BA-9541-92ABA95B06DB}" destId="{A9CC1DB3-AF3B-4083-8364-9B1C8ECCAD9B}" srcOrd="0" destOrd="0" parTransId="{2FDFA453-ADE6-4343-B9E5-13C09C90FD5A}" sibTransId="{72468348-2050-4A52-9553-9E5CB6407CDC}"/>
    <dgm:cxn modelId="{0EA4FEBE-4B07-4605-8A86-A4A80FCABFEA}" type="presOf" srcId="{1242D845-B5F2-4CFA-81C7-C5C6B95B0B7B}" destId="{7C81CD6D-E945-494A-856F-EEE336CE3DE6}" srcOrd="0" destOrd="0" presId="urn:microsoft.com/office/officeart/2005/8/layout/radial4"/>
    <dgm:cxn modelId="{DDB8F62C-71DA-4D6F-93F5-BC8365D82E19}" type="presOf" srcId="{7BB05273-1513-4466-B9DF-4266F7C2251C}" destId="{B068CB14-8522-4DCC-BFA6-87FA06134197}" srcOrd="0" destOrd="0" presId="urn:microsoft.com/office/officeart/2005/8/layout/radial4"/>
    <dgm:cxn modelId="{E7AB0787-E210-42C6-9603-E3CD982F1628}" type="presOf" srcId="{4A03B6B9-C0D0-486A-8D90-3D65F6211794}" destId="{CB67E751-C9C2-4544-BD4F-C7179DD1F879}" srcOrd="0" destOrd="0" presId="urn:microsoft.com/office/officeart/2005/8/layout/radial4"/>
    <dgm:cxn modelId="{3AF70EC3-6009-4C10-9AD3-AC17EE5153CA}" srcId="{A9CC1DB3-AF3B-4083-8364-9B1C8ECCAD9B}" destId="{72270D2D-3A08-45BD-B271-DE9E544E4489}" srcOrd="0" destOrd="0" parTransId="{1242D845-B5F2-4CFA-81C7-C5C6B95B0B7B}" sibTransId="{663D4FAD-87D7-4CEE-8484-FD53B6B8A5FA}"/>
    <dgm:cxn modelId="{4A55236A-8DD3-40C0-B743-1F0491E799A4}" srcId="{A9CC1DB3-AF3B-4083-8364-9B1C8ECCAD9B}" destId="{B943990D-E66C-424C-B0D4-B86A3255C310}" srcOrd="2" destOrd="0" parTransId="{B6EC0D6D-7611-435C-908E-0F9B52E6DFA9}" sibTransId="{5FBF4254-38E9-4EC4-B0E8-48F828D50DBB}"/>
    <dgm:cxn modelId="{BEED2155-66C2-4D31-94BB-DC6C2831F151}" type="presOf" srcId="{D8ADD5EC-38CE-456A-98D3-8B454FC77AE6}" destId="{E0384176-4D2D-4ACF-AEED-CD34BAE44F12}" srcOrd="0" destOrd="0" presId="urn:microsoft.com/office/officeart/2005/8/layout/radial4"/>
    <dgm:cxn modelId="{441A3FA9-DB0A-476E-84E2-11ACE4B440CE}" srcId="{A9CC1DB3-AF3B-4083-8364-9B1C8ECCAD9B}" destId="{4A03B6B9-C0D0-486A-8D90-3D65F6211794}" srcOrd="1" destOrd="0" parTransId="{3CDED814-EE3C-454A-8ADF-CEFC0D2FADDB}" sibTransId="{16402EEC-7F2B-4C46-9073-ED1BCD12B888}"/>
    <dgm:cxn modelId="{92E42D8B-9E52-4BAB-92DF-6F4EBBE796A2}" type="presOf" srcId="{62520C51-F90A-47BA-9541-92ABA95B06DB}" destId="{59BA3F02-B76D-4C5F-8417-F1E4DA7A872B}" srcOrd="0" destOrd="0" presId="urn:microsoft.com/office/officeart/2005/8/layout/radial4"/>
    <dgm:cxn modelId="{7AADD485-7E1B-49EB-8AE1-9A585459A4BD}" type="presOf" srcId="{3CDED814-EE3C-454A-8ADF-CEFC0D2FADDB}" destId="{5A162C59-CF1D-420B-91B7-CF1005BDBB84}" srcOrd="0" destOrd="0" presId="urn:microsoft.com/office/officeart/2005/8/layout/radial4"/>
    <dgm:cxn modelId="{E31B5F50-D091-4058-9E72-2D0CB432E87B}" type="presOf" srcId="{A9CC1DB3-AF3B-4083-8364-9B1C8ECCAD9B}" destId="{775E57FE-DAC9-4959-8C12-7AB0A748B373}" srcOrd="0" destOrd="0" presId="urn:microsoft.com/office/officeart/2005/8/layout/radial4"/>
    <dgm:cxn modelId="{BED03C41-79E5-43C7-A709-54DBE910E1C0}" type="presOf" srcId="{B943990D-E66C-424C-B0D4-B86A3255C310}" destId="{F44B0A20-051A-4158-B47D-13524E1BEB40}" srcOrd="0" destOrd="0" presId="urn:microsoft.com/office/officeart/2005/8/layout/radial4"/>
    <dgm:cxn modelId="{47F039C1-C21A-41CD-89A2-2D4129DBB801}" type="presOf" srcId="{B6EC0D6D-7611-435C-908E-0F9B52E6DFA9}" destId="{86E2D197-A932-405C-A43B-A3A8B4060AE9}" srcOrd="0" destOrd="0" presId="urn:microsoft.com/office/officeart/2005/8/layout/radial4"/>
    <dgm:cxn modelId="{AD223E58-6EC9-4193-8812-1FDF59104403}" type="presOf" srcId="{72270D2D-3A08-45BD-B271-DE9E544E4489}" destId="{A4CE41C8-81D0-4001-B496-32A4C1ACBFCD}" srcOrd="0" destOrd="0" presId="urn:microsoft.com/office/officeart/2005/8/layout/radial4"/>
    <dgm:cxn modelId="{E7966224-1D50-4ACC-8A3E-9C6A3E296C62}" type="presOf" srcId="{C53FAA61-1EC9-4249-89DE-DC11FD0BFAC5}" destId="{EE333710-70D4-43A1-9F7A-2378CF18EAEA}" srcOrd="0" destOrd="0" presId="urn:microsoft.com/office/officeart/2005/8/layout/radial4"/>
    <dgm:cxn modelId="{6048CCFB-C8B4-4D6D-A462-FBB1B6F50BD0}" type="presOf" srcId="{E2FEEBCD-9CBA-4BFD-A1AA-DAA2A032ED07}" destId="{D6C9E091-D9A6-432B-890E-677CEBBD52B3}" srcOrd="0" destOrd="0" presId="urn:microsoft.com/office/officeart/2005/8/layout/radial4"/>
    <dgm:cxn modelId="{EAB551B5-D992-4904-B076-F1239274FD7F}" srcId="{A9CC1DB3-AF3B-4083-8364-9B1C8ECCAD9B}" destId="{E2FEEBCD-9CBA-4BFD-A1AA-DAA2A032ED07}" srcOrd="4" destOrd="0" parTransId="{D8ADD5EC-38CE-456A-98D3-8B454FC77AE6}" sibTransId="{9D2F88C4-9BC7-4B2F-A7EE-9A2E52678592}"/>
    <dgm:cxn modelId="{37725703-93D2-4C1F-80F3-261F9EF3F5E6}" type="presParOf" srcId="{59BA3F02-B76D-4C5F-8417-F1E4DA7A872B}" destId="{775E57FE-DAC9-4959-8C12-7AB0A748B373}" srcOrd="0" destOrd="0" presId="urn:microsoft.com/office/officeart/2005/8/layout/radial4"/>
    <dgm:cxn modelId="{6BFDDA17-1C9F-4DF7-B4C5-44A29618E7EE}" type="presParOf" srcId="{59BA3F02-B76D-4C5F-8417-F1E4DA7A872B}" destId="{7C81CD6D-E945-494A-856F-EEE336CE3DE6}" srcOrd="1" destOrd="0" presId="urn:microsoft.com/office/officeart/2005/8/layout/radial4"/>
    <dgm:cxn modelId="{EE9AA1EA-133A-4A61-94BB-A216B8E0BB3E}" type="presParOf" srcId="{59BA3F02-B76D-4C5F-8417-F1E4DA7A872B}" destId="{A4CE41C8-81D0-4001-B496-32A4C1ACBFCD}" srcOrd="2" destOrd="0" presId="urn:microsoft.com/office/officeart/2005/8/layout/radial4"/>
    <dgm:cxn modelId="{1CB6600F-F2CF-43E4-BA42-D0E073B37912}" type="presParOf" srcId="{59BA3F02-B76D-4C5F-8417-F1E4DA7A872B}" destId="{5A162C59-CF1D-420B-91B7-CF1005BDBB84}" srcOrd="3" destOrd="0" presId="urn:microsoft.com/office/officeart/2005/8/layout/radial4"/>
    <dgm:cxn modelId="{F43296C9-004D-4A69-BAC0-C2D23014D5A9}" type="presParOf" srcId="{59BA3F02-B76D-4C5F-8417-F1E4DA7A872B}" destId="{CB67E751-C9C2-4544-BD4F-C7179DD1F879}" srcOrd="4" destOrd="0" presId="urn:microsoft.com/office/officeart/2005/8/layout/radial4"/>
    <dgm:cxn modelId="{548A7761-F4D1-405A-BCA0-20993973F94E}" type="presParOf" srcId="{59BA3F02-B76D-4C5F-8417-F1E4DA7A872B}" destId="{86E2D197-A932-405C-A43B-A3A8B4060AE9}" srcOrd="5" destOrd="0" presId="urn:microsoft.com/office/officeart/2005/8/layout/radial4"/>
    <dgm:cxn modelId="{47D48F02-D1AA-4DE6-8ED3-EDF52677BCDE}" type="presParOf" srcId="{59BA3F02-B76D-4C5F-8417-F1E4DA7A872B}" destId="{F44B0A20-051A-4158-B47D-13524E1BEB40}" srcOrd="6" destOrd="0" presId="urn:microsoft.com/office/officeart/2005/8/layout/radial4"/>
    <dgm:cxn modelId="{161015C1-3F01-489C-8619-8D5B27AE6565}" type="presParOf" srcId="{59BA3F02-B76D-4C5F-8417-F1E4DA7A872B}" destId="{EE333710-70D4-43A1-9F7A-2378CF18EAEA}" srcOrd="7" destOrd="0" presId="urn:microsoft.com/office/officeart/2005/8/layout/radial4"/>
    <dgm:cxn modelId="{A08D4911-1E71-4D43-9CF6-5FE4A39D15F6}" type="presParOf" srcId="{59BA3F02-B76D-4C5F-8417-F1E4DA7A872B}" destId="{B068CB14-8522-4DCC-BFA6-87FA06134197}" srcOrd="8" destOrd="0" presId="urn:microsoft.com/office/officeart/2005/8/layout/radial4"/>
    <dgm:cxn modelId="{37D57380-7C44-4EF0-8F41-8C66914017E1}" type="presParOf" srcId="{59BA3F02-B76D-4C5F-8417-F1E4DA7A872B}" destId="{E0384176-4D2D-4ACF-AEED-CD34BAE44F12}" srcOrd="9" destOrd="0" presId="urn:microsoft.com/office/officeart/2005/8/layout/radial4"/>
    <dgm:cxn modelId="{B9818C51-9CA8-49EE-B996-8D077F300ADE}" type="presParOf" srcId="{59BA3F02-B76D-4C5F-8417-F1E4DA7A872B}" destId="{D6C9E091-D9A6-432B-890E-677CEBBD52B3}" srcOrd="10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9E3A-6F1D-49B9-B8D4-B7BCBE765DF2}" type="datetimeFigureOut">
              <a:rPr lang="pt-BR" smtClean="0"/>
              <a:pPr/>
              <a:t>14/5/2012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4B829-14D0-4A3D-8B00-562192AEE4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899592" y="19572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" name="Espaço Reservado para Conteúdo 6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7238007" cy="1224136"/>
          </a:xfrm>
        </p:spPr>
        <p:txBody>
          <a:bodyPr>
            <a:noAutofit/>
          </a:bodyPr>
          <a:lstStyle/>
          <a:p>
            <a:pPr eaLnBrk="1" hangingPunct="1"/>
            <a:r>
              <a:rPr lang="pt-BR" sz="3000" dirty="0" smtClean="0">
                <a:solidFill>
                  <a:schemeClr val="tx2">
                    <a:lumMod val="75000"/>
                  </a:schemeClr>
                </a:solidFill>
              </a:rPr>
              <a:t>  Das Matrizes aos itens dos testes de proficiência</a:t>
            </a:r>
          </a:p>
          <a:p>
            <a:pPr eaLnBrk="1" hangingPunct="1"/>
            <a:r>
              <a:rPr lang="pt-BR" sz="3000" dirty="0" smtClean="0">
                <a:solidFill>
                  <a:schemeClr val="tx1"/>
                </a:solidFill>
              </a:rPr>
              <a:t>     </a:t>
            </a:r>
          </a:p>
          <a:p>
            <a:pPr eaLnBrk="1" hangingPunct="1"/>
            <a:r>
              <a:rPr lang="pt-BR" sz="3000" dirty="0" smtClean="0">
                <a:solidFill>
                  <a:srgbClr val="898989"/>
                </a:solidFill>
              </a:rPr>
              <a:t>       </a:t>
            </a: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  <a:p>
            <a:pPr eaLnBrk="1" hangingPunct="1"/>
            <a:endParaRPr lang="pt-BR" sz="3000" dirty="0" smtClean="0">
              <a:solidFill>
                <a:srgbClr val="898989"/>
              </a:solidFill>
            </a:endParaRPr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051720" y="1268760"/>
            <a:ext cx="3892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O QUE  É  UM  ITEM?</a:t>
            </a: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   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49" name="CaixaDeTexto 48"/>
          <p:cNvSpPr txBox="1"/>
          <p:nvPr/>
        </p:nvSpPr>
        <p:spPr>
          <a:xfrm>
            <a:off x="539552" y="2204864"/>
            <a:ext cx="66247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É uma questão do teste de larga escala.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Avalia uma única habilidade, portanto o item é unidimensional.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sz="2400" b="1" dirty="0" smtClean="0">
                <a:latin typeface="Calibri" pitchFamily="34" charset="0"/>
              </a:rPr>
              <a:t>Obtém  um resultado por estudante, que permite avaliar as hipóteses levantadas por ele.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51520" y="3573463"/>
            <a:ext cx="2024063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</a:rPr>
              <a:t>Considerar</a:t>
            </a:r>
          </a:p>
        </p:txBody>
      </p:sp>
      <p:cxnSp>
        <p:nvCxnSpPr>
          <p:cNvPr id="39" name="AutoShape 9"/>
          <p:cNvCxnSpPr>
            <a:cxnSpLocks noChangeShapeType="1"/>
            <a:endCxn id="43" idx="1"/>
          </p:cNvCxnSpPr>
          <p:nvPr/>
        </p:nvCxnSpPr>
        <p:spPr bwMode="auto">
          <a:xfrm rot="5400000" flipH="1" flipV="1">
            <a:off x="2051508" y="2925058"/>
            <a:ext cx="1080445" cy="64817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cxnSp>
        <p:nvCxnSpPr>
          <p:cNvPr id="42" name="AutoShape 10"/>
          <p:cNvCxnSpPr>
            <a:cxnSpLocks noChangeShapeType="1"/>
            <a:stCxn id="25" idx="3"/>
          </p:cNvCxnSpPr>
          <p:nvPr/>
        </p:nvCxnSpPr>
        <p:spPr bwMode="auto">
          <a:xfrm>
            <a:off x="2275583" y="3804296"/>
            <a:ext cx="631390" cy="93147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</p:cxn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2915816" y="1988841"/>
            <a:ext cx="4320481" cy="144016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Grau de Dificuldade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diz respeito à adequação entre a formulação do item e a capacidade de resposta do estudante.</a:t>
            </a: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2915817" y="4149725"/>
            <a:ext cx="4320480" cy="1071563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Discriminação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 – capacidade do item de distinguir estudantes com diferentes níveis de habilidade.</a:t>
            </a: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556792"/>
            <a:ext cx="45815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tângulo 45"/>
          <p:cNvSpPr/>
          <p:nvPr/>
        </p:nvSpPr>
        <p:spPr>
          <a:xfrm>
            <a:off x="5436096" y="1844824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Suporte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3779912" y="4149080"/>
            <a:ext cx="1285875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Comando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2915816" y="4725144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Distratores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52" name="Conector de seta reta 51"/>
          <p:cNvCxnSpPr/>
          <p:nvPr/>
        </p:nvCxnSpPr>
        <p:spPr>
          <a:xfrm rot="10800000">
            <a:off x="2060812" y="4913194"/>
            <a:ext cx="710986" cy="256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/>
          <p:nvPr/>
        </p:nvCxnSpPr>
        <p:spPr>
          <a:xfrm rot="10800000" flipV="1">
            <a:off x="2051720" y="4941168"/>
            <a:ext cx="720080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10800000">
            <a:off x="2051720" y="4725145"/>
            <a:ext cx="702788" cy="21312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/>
          <p:cNvSpPr/>
          <p:nvPr/>
        </p:nvSpPr>
        <p:spPr>
          <a:xfrm>
            <a:off x="467544" y="5445224"/>
            <a:ext cx="1500188" cy="285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Gabarito</a:t>
            </a:r>
            <a:endParaRPr lang="pt-BR" b="1" dirty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</p:txBody>
      </p:sp>
      <p:cxnSp>
        <p:nvCxnSpPr>
          <p:cNvPr id="79" name="Conector de seta reta 78"/>
          <p:cNvCxnSpPr/>
          <p:nvPr/>
        </p:nvCxnSpPr>
        <p:spPr>
          <a:xfrm rot="5400000">
            <a:off x="935596" y="4761148"/>
            <a:ext cx="576064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3"/>
          <p:cNvSpPr>
            <a:spLocks noChangeArrowheads="1"/>
          </p:cNvSpPr>
          <p:nvPr/>
        </p:nvSpPr>
        <p:spPr bwMode="auto">
          <a:xfrm>
            <a:off x="899592" y="548680"/>
            <a:ext cx="551497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O ITEM E SUAS PARTES</a:t>
            </a: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6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7" name="Imagem 56" descr="logo CAEd_Fundo_Transparente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8" name="Imagem 57" descr="SAERS_IMAGEM_AMBIENTE_211111 (2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9" name="Imagem 58" descr="SAERS_IMAGEM_AMBIENTE_211111 (6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60" name="Imagem 59" descr="SAERS_IMAGEM_AMBIENTE_211111 (7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61" name="Imagem 60" descr="Logo Saers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3"/>
          <p:cNvSpPr>
            <a:spLocks noChangeArrowheads="1"/>
          </p:cNvSpPr>
          <p:nvPr/>
        </p:nvSpPr>
        <p:spPr bwMode="auto">
          <a:xfrm>
            <a:off x="1277615" y="1914525"/>
            <a:ext cx="45720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- enfocar uma única situação-problema;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incluir no enunciado uma figura, um recorte de jornal ou revista, uma fotografia,ua elaboração;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redigir o enunciado de forma direta e afirmativa;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>
                <a:latin typeface="Trebuchet MS" pitchFamily="34" charset="0"/>
                <a:cs typeface="Times New Roman" pitchFamily="18" charset="0"/>
              </a:rPr>
              <a:t> - utilizar vocabulário adequado ao nível de escolaridade do estudante;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943122" y="1557338"/>
            <a:ext cx="5977359" cy="3633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2" name="Retângulo 41"/>
          <p:cNvSpPr/>
          <p:nvPr/>
        </p:nvSpPr>
        <p:spPr>
          <a:xfrm>
            <a:off x="655785" y="1773239"/>
            <a:ext cx="6436495" cy="31781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2"/>
          <p:cNvSpPr>
            <a:spLocks noChangeArrowheads="1"/>
          </p:cNvSpPr>
          <p:nvPr/>
        </p:nvSpPr>
        <p:spPr bwMode="auto">
          <a:xfrm>
            <a:off x="1475656" y="1916832"/>
            <a:ext cx="4572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excluir qualquer referência discriminatória quanto a </a:t>
            </a:r>
            <a:r>
              <a:rPr lang="pt-BR" dirty="0" smtClean="0">
                <a:latin typeface="Trebuchet MS" pitchFamily="34" charset="0"/>
                <a:cs typeface="Times New Roman" pitchFamily="18" charset="0"/>
              </a:rPr>
              <a:t>etnia; </a:t>
            </a:r>
            <a:r>
              <a:rPr lang="pt-BR" dirty="0">
                <a:latin typeface="Trebuchet MS" pitchFamily="34" charset="0"/>
                <a:cs typeface="Times New Roman" pitchFamily="18" charset="0"/>
              </a:rPr>
              <a:t>religião, gênero ou orientação sexual;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observar as normas da ABNT na apresentação de textos e figuras;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 - não utilizar “pegadinhas” nem “dicas”;</a:t>
            </a:r>
          </a:p>
          <a:p>
            <a:pPr marL="457200" indent="-457200" algn="ctr">
              <a:spcBef>
                <a:spcPct val="20000"/>
              </a:spcBef>
            </a:pPr>
            <a:r>
              <a:rPr lang="pt-BR" dirty="0">
                <a:latin typeface="Trebuchet MS" pitchFamily="34" charset="0"/>
                <a:cs typeface="Times New Roman" pitchFamily="18" charset="0"/>
              </a:rPr>
              <a:t>- não utilizar termos como “sempre”, “nunca”, “todo”,                                                “totalmente”.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932235" y="1713632"/>
            <a:ext cx="5877069" cy="3227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43" name="Retângulo 42"/>
          <p:cNvSpPr/>
          <p:nvPr/>
        </p:nvSpPr>
        <p:spPr>
          <a:xfrm>
            <a:off x="611561" y="1916833"/>
            <a:ext cx="6328502" cy="2847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240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4" name="Imagem 43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5" name="Imagem 44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6" name="Imagem 45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7" name="Imagem 46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8" name="Imagem 47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3365" y="1928813"/>
            <a:ext cx="6357937" cy="7858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estar diretamente relacionada a um único descritor da Matriz de Referência;</a:t>
            </a: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539552" y="3284538"/>
            <a:ext cx="6429375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formular de maneira positiva;</a:t>
            </a:r>
          </a:p>
        </p:txBody>
      </p: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539552" y="4437063"/>
            <a:ext cx="6357938" cy="838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2000">
                <a:latin typeface="Trebuchet MS" pitchFamily="34" charset="0"/>
                <a:cs typeface="Times New Roman" pitchFamily="18" charset="0"/>
              </a:rPr>
              <a:t>        a tarefa desejada em conexão com o problema proposto.</a:t>
            </a:r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687190" y="2062163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AutoShape 12"/>
          <p:cNvSpPr>
            <a:spLocks noChangeArrowheads="1"/>
          </p:cNvSpPr>
          <p:nvPr/>
        </p:nvSpPr>
        <p:spPr bwMode="auto">
          <a:xfrm>
            <a:off x="634802" y="3505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706240" y="4648200"/>
            <a:ext cx="3048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3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7" name="Imagem 46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8" name="Imagem 47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9" name="Imagem 48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0" name="Imagem 49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1" name="Imagem 50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788640" y="1916832"/>
            <a:ext cx="5943600" cy="2824162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lIns="54000" rIns="0"/>
          <a:lstStyle/>
          <a:p>
            <a:pPr marL="457200" indent="-457200">
              <a:spcBef>
                <a:spcPct val="20000"/>
              </a:spcBef>
            </a:pPr>
            <a:r>
              <a:rPr lang="pt-BR" sz="800" b="1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   </a:t>
            </a: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Ø"/>
            </a:pPr>
            <a:r>
              <a:rPr lang="pt-BR" sz="2800" b="1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Quanto à Redação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Enunciado: deve ser claro, preciso e conciso.</a:t>
            </a:r>
          </a:p>
          <a:p>
            <a:pPr marL="457200" indent="-457200" algn="just"/>
            <a:endParaRPr lang="pt-BR" sz="2800" b="1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Gabarito: exclusivamente </a:t>
            </a:r>
            <a:r>
              <a:rPr lang="pt-BR" sz="2800" baseline="30000" dirty="0" smtClean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um.</a:t>
            </a:r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Trebuchet MS" pitchFamily="34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 err="1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Distratores</a:t>
            </a: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: devem ser  plausíveis.</a:t>
            </a:r>
          </a:p>
          <a:p>
            <a:pPr marL="457200" indent="-457200" algn="just"/>
            <a:endParaRPr lang="pt-BR" sz="2800" baseline="30000" dirty="0">
              <a:solidFill>
                <a:srgbClr val="000000"/>
              </a:solidFill>
              <a:latin typeface="Zurich BdEx BT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800" baseline="30000" dirty="0">
                <a:solidFill>
                  <a:srgbClr val="000000"/>
                </a:solidFill>
                <a:latin typeface="Trebuchet MS" pitchFamily="34" charset="0"/>
                <a:cs typeface="Times New Roman" pitchFamily="18" charset="0"/>
              </a:rPr>
              <a:t>Suportes: devem conter informações relevantes</a:t>
            </a:r>
            <a:r>
              <a:rPr lang="pt-BR" sz="2800" baseline="30000" dirty="0">
                <a:solidFill>
                  <a:srgbClr val="000000"/>
                </a:solidFill>
                <a:latin typeface="Zurich BdEx BT"/>
                <a:cs typeface="Times New Roman" pitchFamily="18" charset="0"/>
              </a:rPr>
              <a:t>.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20"/>
          <p:cNvSpPr/>
          <p:nvPr/>
        </p:nvSpPr>
        <p:spPr>
          <a:xfrm>
            <a:off x="467545" y="1412776"/>
            <a:ext cx="6624736" cy="4165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5000"/>
              </a:lnSpc>
              <a:defRPr/>
            </a:pPr>
            <a:r>
              <a:rPr lang="pt-B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Atividade 1: Os Itens do Teste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sz="3600" b="1" dirty="0">
              <a:solidFill>
                <a:srgbClr val="1191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Resolvam os itens.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Identifiquem a </a:t>
            </a:r>
            <a:r>
              <a:rPr lang="pt-BR" sz="3200" b="1" dirty="0"/>
              <a:t>habilidade avaliada</a:t>
            </a:r>
            <a:r>
              <a:rPr lang="pt-BR" sz="3200" dirty="0"/>
              <a:t> pelo item em análise.</a:t>
            </a:r>
          </a:p>
          <a:p>
            <a:pPr algn="just">
              <a:lnSpc>
                <a:spcPct val="80000"/>
              </a:lnSpc>
              <a:buFont typeface="Arial" pitchFamily="34" charset="0"/>
              <a:buNone/>
              <a:defRPr/>
            </a:pPr>
            <a:endParaRPr lang="pt-BR" sz="3200" dirty="0"/>
          </a:p>
          <a:p>
            <a:pPr algn="just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pt-BR" sz="3200" dirty="0"/>
              <a:t> Elaborem hipóteses cognitivas para os </a:t>
            </a:r>
            <a:r>
              <a:rPr lang="pt-BR" sz="3200" dirty="0" err="1"/>
              <a:t>distratores</a:t>
            </a:r>
            <a:r>
              <a:rPr lang="pt-BR" sz="3200" dirty="0"/>
              <a:t> (alternativas erradas).</a:t>
            </a:r>
          </a:p>
          <a:p>
            <a:pPr algn="ctr" eaLnBrk="0" hangingPunct="0">
              <a:lnSpc>
                <a:spcPct val="95000"/>
              </a:lnSpc>
              <a:defRPr/>
            </a:pPr>
            <a:endParaRPr lang="pt-B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64904"/>
            <a:ext cx="7308304" cy="153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8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323528" y="162880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</a:t>
            </a:r>
          </a:p>
          <a:p>
            <a:pPr>
              <a:buFont typeface="Arial" pitchFamily="34" charset="0"/>
              <a:buNone/>
              <a:defRPr/>
            </a:pPr>
            <a:endParaRPr lang="pt-BR" sz="3200" b="1" dirty="0" smtClean="0">
              <a:solidFill>
                <a:srgbClr val="119126"/>
              </a:solidFill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2800" dirty="0" smtClean="0"/>
              <a:t> Analisar e interpretar os resultados do SAERS para (re)planejamento das ações pedagógicas implementadas em sala de aula,  a serem definidas pelas escolas envolvidas no processo de avaliação.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0" name="Imagem 39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1" name="Imagem 40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2" name="Imagem 41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3" name="Imagem 42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4" name="Imagem 43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0" y="764704"/>
            <a:ext cx="4968552" cy="591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2" y="643086"/>
            <a:ext cx="6962775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513" y="2636912"/>
            <a:ext cx="7200800" cy="1473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1640" y="548681"/>
            <a:ext cx="4933975" cy="616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24" y="548680"/>
            <a:ext cx="5040560" cy="6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87624" y="548681"/>
            <a:ext cx="5184576" cy="624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647" y="980728"/>
            <a:ext cx="65246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179512" y="1700808"/>
            <a:ext cx="71649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Acertos </a:t>
            </a:r>
          </a:p>
          <a:p>
            <a:pPr algn="ctr"/>
            <a:r>
              <a:rPr lang="pt-BR" sz="9600" b="1" dirty="0" smtClean="0">
                <a:solidFill>
                  <a:srgbClr val="FF0000"/>
                </a:solidFill>
              </a:rPr>
              <a:t>por descritor!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"/>
          <p:cNvSpPr>
            <a:spLocks noChangeArrowheads="1"/>
          </p:cNvSpPr>
          <p:nvPr/>
        </p:nvSpPr>
        <p:spPr bwMode="auto">
          <a:xfrm>
            <a:off x="539750" y="2852936"/>
            <a:ext cx="81375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Interpretação pedagógica</a:t>
            </a:r>
          </a:p>
          <a:p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dos resultados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611188" y="1988840"/>
            <a:ext cx="2592387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400" b="1" dirty="0"/>
              <a:t>Seção 2</a:t>
            </a:r>
          </a:p>
          <a:p>
            <a:pPr>
              <a:spcBef>
                <a:spcPct val="50000"/>
              </a:spcBef>
            </a:pPr>
            <a:endParaRPr lang="pt-BR" sz="4400" dirty="0"/>
          </a:p>
        </p:txBody>
      </p:sp>
      <p:sp>
        <p:nvSpPr>
          <p:cNvPr id="40" name="Retângulo de cantos arredondados 39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CaixaDeTexto 40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3" name="Imagem 42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4" name="Imagem 43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5" name="Imagem 44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6" name="Imagem 45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7" name="Imagem 46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ítulo 1"/>
          <p:cNvSpPr>
            <a:spLocks noGrp="1"/>
          </p:cNvSpPr>
          <p:nvPr>
            <p:ph type="ctrTitle"/>
          </p:nvPr>
        </p:nvSpPr>
        <p:spPr>
          <a:xfrm>
            <a:off x="35496" y="1269826"/>
            <a:ext cx="7772400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Formas de Apresentação dos Resultados</a:t>
            </a:r>
          </a:p>
        </p:txBody>
      </p:sp>
      <p:grpSp>
        <p:nvGrpSpPr>
          <p:cNvPr id="2" name="Grupo 38"/>
          <p:cNvGrpSpPr/>
          <p:nvPr/>
        </p:nvGrpSpPr>
        <p:grpSpPr>
          <a:xfrm>
            <a:off x="1619672" y="2581823"/>
            <a:ext cx="5431521" cy="919185"/>
            <a:chOff x="1597886" y="0"/>
            <a:chExt cx="5431521" cy="919185"/>
          </a:xfrm>
        </p:grpSpPr>
        <p:sp>
          <p:nvSpPr>
            <p:cNvPr id="40" name="Pentágono 39"/>
            <p:cNvSpPr/>
            <p:nvPr/>
          </p:nvSpPr>
          <p:spPr>
            <a:xfrm rot="10800000">
              <a:off x="1597886" y="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Pentágono 4"/>
            <p:cNvSpPr/>
            <p:nvPr/>
          </p:nvSpPr>
          <p:spPr>
            <a:xfrm rot="21600000">
              <a:off x="1827685" y="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Proficiência média – médias comparadas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upo 41"/>
          <p:cNvGrpSpPr/>
          <p:nvPr/>
        </p:nvGrpSpPr>
        <p:grpSpPr>
          <a:xfrm>
            <a:off x="1259632" y="3517927"/>
            <a:ext cx="5431521" cy="919185"/>
            <a:chOff x="1597886" y="1193782"/>
            <a:chExt cx="5431521" cy="919185"/>
          </a:xfrm>
        </p:grpSpPr>
        <p:sp>
          <p:nvSpPr>
            <p:cNvPr id="43" name="Pentágono 42"/>
            <p:cNvSpPr/>
            <p:nvPr/>
          </p:nvSpPr>
          <p:spPr>
            <a:xfrm rot="10800000">
              <a:off x="1597886" y="1193782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Pentágono 4"/>
            <p:cNvSpPr/>
            <p:nvPr/>
          </p:nvSpPr>
          <p:spPr>
            <a:xfrm rot="21600000">
              <a:off x="1827685" y="1193782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Participação</a:t>
              </a:r>
              <a:endParaRPr lang="pt-BR" sz="18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o 50"/>
          <p:cNvGrpSpPr/>
          <p:nvPr/>
        </p:nvGrpSpPr>
        <p:grpSpPr>
          <a:xfrm>
            <a:off x="827584" y="4454031"/>
            <a:ext cx="5431521" cy="919185"/>
            <a:chOff x="1597886" y="2387351"/>
            <a:chExt cx="5431521" cy="919185"/>
          </a:xfrm>
        </p:grpSpPr>
        <p:sp>
          <p:nvSpPr>
            <p:cNvPr id="52" name="Pentágono 51"/>
            <p:cNvSpPr/>
            <p:nvPr/>
          </p:nvSpPr>
          <p:spPr>
            <a:xfrm rot="10800000">
              <a:off x="1597886" y="2387351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Pentágono 4"/>
            <p:cNvSpPr/>
            <p:nvPr/>
          </p:nvSpPr>
          <p:spPr>
            <a:xfrm rot="21600000">
              <a:off x="1827685" y="2387351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Distribuição do percentual de alunos por nível de proficiência e padrão de desempenho</a:t>
              </a:r>
            </a:p>
          </p:txBody>
        </p:sp>
      </p:grpSp>
      <p:grpSp>
        <p:nvGrpSpPr>
          <p:cNvPr id="7" name="Grupo 53"/>
          <p:cNvGrpSpPr/>
          <p:nvPr/>
        </p:nvGrpSpPr>
        <p:grpSpPr>
          <a:xfrm>
            <a:off x="467544" y="5390135"/>
            <a:ext cx="5431521" cy="919185"/>
            <a:chOff x="1597886" y="3580920"/>
            <a:chExt cx="5431521" cy="919185"/>
          </a:xfrm>
        </p:grpSpPr>
        <p:sp>
          <p:nvSpPr>
            <p:cNvPr id="55" name="Pentágono 54"/>
            <p:cNvSpPr/>
            <p:nvPr/>
          </p:nvSpPr>
          <p:spPr>
            <a:xfrm rot="10800000">
              <a:off x="1597886" y="3580920"/>
              <a:ext cx="5431521" cy="919185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Pentágono 4"/>
            <p:cNvSpPr/>
            <p:nvPr/>
          </p:nvSpPr>
          <p:spPr>
            <a:xfrm>
              <a:off x="1827685" y="3580920"/>
              <a:ext cx="5201722" cy="9191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5335" tIns="68580" rIns="128016" bIns="6858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800" kern="1200" dirty="0" smtClean="0">
                <a:solidFill>
                  <a:schemeClr val="bg1"/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800" kern="1200" dirty="0" smtClean="0">
                  <a:solidFill>
                    <a:schemeClr val="bg1"/>
                  </a:solidFill>
                </a:rPr>
                <a:t>Evolução do percentual de alunos por padrão de desempenho</a:t>
              </a:r>
            </a:p>
            <a:p>
              <a:pPr lvl="0" algn="ctr">
                <a:spcBef>
                  <a:spcPct val="0"/>
                </a:spcBef>
              </a:pPr>
              <a:endParaRPr lang="pt-BR" sz="1800" kern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39" name="Retângulo de cantos arredondados 3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5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395288" y="2276872"/>
            <a:ext cx="691301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  <a:defRPr/>
            </a:pPr>
            <a:r>
              <a:rPr lang="pt-BR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Seção 1</a:t>
            </a:r>
          </a:p>
          <a:p>
            <a:pPr>
              <a:defRPr/>
            </a:pPr>
            <a:endParaRPr lang="pt-BR" sz="4400" b="1" dirty="0"/>
          </a:p>
          <a:p>
            <a:pPr>
              <a:defRPr/>
            </a:pPr>
            <a:r>
              <a:rPr lang="pt-BR" sz="4400" b="1" dirty="0">
                <a:solidFill>
                  <a:schemeClr val="tx2">
                    <a:lumMod val="75000"/>
                  </a:schemeClr>
                </a:solidFill>
              </a:rPr>
              <a:t>Matriz de Referência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39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521" y="1484784"/>
            <a:ext cx="7056784" cy="338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016" y="2492896"/>
            <a:ext cx="7236296" cy="171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690" y="908720"/>
            <a:ext cx="731662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de cantos arredondados 20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1" name="Imagem 4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2" name="Imagem 4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3" name="Imagem 4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4" name="Imagem 4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5" name="Imagem 4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67039" y="692697"/>
            <a:ext cx="4789137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a 24"/>
          <p:cNvGraphicFramePr/>
          <p:nvPr/>
        </p:nvGraphicFramePr>
        <p:xfrm>
          <a:off x="251521" y="1268761"/>
          <a:ext cx="69606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tângulo de cantos arredondados 18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23" name="Imagem 22" descr="SAERS_IMAGEM_AMBIENTE_211111 (2)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39" name="Imagem 38" descr="SAERS_IMAGEM_AMBIENTE_211111 (6)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0" name="Imagem 39" descr="SAERS_IMAGEM_AMBIENTE_211111 (7)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1" name="Imagem 40" descr="Logo Saers (2)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12"/>
          <p:cNvSpPr txBox="1">
            <a:spLocks noChangeArrowheads="1"/>
          </p:cNvSpPr>
          <p:nvPr/>
        </p:nvSpPr>
        <p:spPr bwMode="auto">
          <a:xfrm>
            <a:off x="251520" y="1700808"/>
            <a:ext cx="705678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Rede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 Planejamento e execução de políticas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públicas;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Criação de metas de qualidade e equidade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educacionais;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Implementação de medidas de </a:t>
            </a:r>
            <a:r>
              <a:rPr lang="pt-BR" sz="2200" dirty="0" err="1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responsabi-lização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Políticas de incentivos diretos ou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indiretos;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Ações de formação continuada de </a:t>
            </a:r>
            <a:r>
              <a:rPr lang="pt-BR" sz="22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professores.</a:t>
            </a: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De Escola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: Elaboração do projeto da escola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Monitoramento da qualidade de ensino </a:t>
            </a:r>
          </a:p>
          <a:p>
            <a:pPr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+mn-cs"/>
              </a:rPr>
              <a:t>                   Subsídio para avaliação institucional</a:t>
            </a:r>
          </a:p>
          <a:p>
            <a:pPr>
              <a:defRPr/>
            </a:pPr>
            <a:r>
              <a:rPr lang="pt-BR" sz="1600" dirty="0">
                <a:latin typeface="Arial" charset="0"/>
                <a:cs typeface="+mn-cs"/>
              </a:rPr>
              <a:t>                 </a:t>
            </a:r>
          </a:p>
        </p:txBody>
      </p:sp>
      <p:sp>
        <p:nvSpPr>
          <p:cNvPr id="39" name="Título 1"/>
          <p:cNvSpPr>
            <a:spLocks/>
          </p:cNvSpPr>
          <p:nvPr/>
        </p:nvSpPr>
        <p:spPr bwMode="auto">
          <a:xfrm>
            <a:off x="323528" y="620688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Uso dos Resultados</a:t>
            </a:r>
            <a:br>
              <a:rPr lang="pt-BR" sz="3200" b="1" dirty="0">
                <a:solidFill>
                  <a:srgbClr val="376092"/>
                </a:solidFill>
                <a:latin typeface="Calibri" pitchFamily="34" charset="0"/>
              </a:rPr>
            </a:br>
            <a:r>
              <a:rPr lang="pt-BR" sz="3200" b="1" dirty="0">
                <a:solidFill>
                  <a:srgbClr val="376092"/>
                </a:solidFill>
                <a:latin typeface="Calibri" pitchFamily="34" charset="0"/>
              </a:rPr>
              <a:t>1. Gestor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8" name="Retângulo de cantos arredondados 47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4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50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51" name="Imagem 50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52" name="Imagem 51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53" name="Imagem 52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54" name="Imagem 53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5" name="Imagem 5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067175" y="9810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" name="Título 1"/>
          <p:cNvSpPr txBox="1">
            <a:spLocks/>
          </p:cNvSpPr>
          <p:nvPr/>
        </p:nvSpPr>
        <p:spPr bwMode="auto">
          <a:xfrm>
            <a:off x="251520" y="773832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2 . Professor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700088" y="2293938"/>
            <a:ext cx="52400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Intervenção pedagógica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Elaboração de projetos especiais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Foco nos estudantes com dificuldades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Ações de reforço escolar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Planejamento das ações de sala de aula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Visão proativa quanto ao desenvolvimento de habilidades e competências ao longo da educação básica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CaixaDeTexto 38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1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2" name="Imagem 4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6" name="Imagem 45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7" name="Imagem 46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8" name="Imagem 47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49" name="Imagem 48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4219575" y="11334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371975" y="1285875"/>
            <a:ext cx="1150938" cy="2159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5" name="Título 1"/>
          <p:cNvSpPr txBox="1">
            <a:spLocks/>
          </p:cNvSpPr>
          <p:nvPr/>
        </p:nvSpPr>
        <p:spPr bwMode="auto">
          <a:xfrm>
            <a:off x="251520" y="980728"/>
            <a:ext cx="68407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Uso dos Resultados</a:t>
            </a:r>
            <a:b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3. estudante</a:t>
            </a:r>
          </a:p>
        </p:txBody>
      </p:sp>
      <p:sp>
        <p:nvSpPr>
          <p:cNvPr id="39" name="CaixaDeTexto 17"/>
          <p:cNvSpPr txBox="1">
            <a:spLocks noChangeArrowheads="1"/>
          </p:cNvSpPr>
          <p:nvPr/>
        </p:nvSpPr>
        <p:spPr bwMode="auto">
          <a:xfrm>
            <a:off x="248542" y="2878138"/>
            <a:ext cx="6987754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Acompanhamento individual do desempenho escolar pelos estudantes e seus familiares</a:t>
            </a:r>
          </a:p>
          <a:p>
            <a:pPr>
              <a:buFont typeface="Arial" pitchFamily="34" charset="0"/>
              <a:buChar char="•"/>
              <a:defRPr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 Informações sobre a qualidade dos serviços educacionais oferecidos </a:t>
            </a: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DeTexto 42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44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46" name="Imagem 45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47" name="Imagem 46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48" name="Imagem 47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49" name="Imagem 48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50" name="Imagem 49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 CAEd_Fundo_Transparen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692696"/>
            <a:ext cx="2000646" cy="401740"/>
          </a:xfrm>
          <a:prstGeom prst="rect">
            <a:avLst/>
          </a:prstGeom>
        </p:spPr>
      </p:pic>
      <p:pic>
        <p:nvPicPr>
          <p:cNvPr id="7" name="Imagem 6" descr="SAERS_IMAGEM_AMBIENTE_2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276872"/>
            <a:ext cx="5220072" cy="3915054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67544" y="620688"/>
            <a:ext cx="3888432" cy="21602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39553" y="839614"/>
            <a:ext cx="38164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OFICINA DE APROPRIAÇÃO </a:t>
            </a:r>
          </a:p>
          <a:p>
            <a:pPr algn="ctr"/>
            <a:r>
              <a:rPr lang="pt-BR" sz="3200" b="1" dirty="0" smtClean="0"/>
              <a:t>DE RESULTADOS 2011</a:t>
            </a:r>
          </a:p>
        </p:txBody>
      </p:sp>
      <p:pic>
        <p:nvPicPr>
          <p:cNvPr id="12" name="Imagem 11" descr="Logo Saer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620688"/>
            <a:ext cx="1944216" cy="595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251520" y="980728"/>
            <a:ext cx="7021983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Matriz de Referência para Avaliação</a:t>
            </a:r>
          </a:p>
          <a:p>
            <a:pPr algn="ctr">
              <a:defRPr/>
            </a:pPr>
            <a:endParaRPr lang="pt-BR" sz="19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Elemento base de origem dos testes utilizados no </a:t>
            </a:r>
            <a:r>
              <a:rPr lang="pt-BR" sz="2000" b="1" dirty="0" smtClean="0">
                <a:latin typeface="Calibri" pitchFamily="34" charset="0"/>
              </a:rPr>
              <a:t>SAERS. </a:t>
            </a:r>
            <a:r>
              <a:rPr lang="pt-BR" sz="2000" b="1" dirty="0">
                <a:latin typeface="Calibri" pitchFamily="34" charset="0"/>
              </a:rPr>
              <a:t>Garante legitimidade e transparência à avaliação.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É formada por um conjunto de descritores que, agrupados em tópicos/temas, apresentam as habilidades consideradas básicas e possíveis de serem aferidas por meio do instrumento utilizado em avaliações em larga escala.</a:t>
            </a:r>
          </a:p>
          <a:p>
            <a:pPr algn="just"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Não abarca todo currículo escolar. Por isso, não pode ser confundida com parâmetros curriculares, Base Curricular Comum - BCC, procedimentos ou estratégias de ensino ou Orientações Teórico-Metodológicas - OTM, nem com o conteúdo a ser trabalhado pelo professor em sala de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Espaço Reservado para Conteúdo 1"/>
          <p:cNvSpPr>
            <a:spLocks noGrp="1"/>
          </p:cNvSpPr>
          <p:nvPr>
            <p:ph type="subTitle" idx="4294967295"/>
          </p:nvPr>
        </p:nvSpPr>
        <p:spPr>
          <a:xfrm>
            <a:off x="1115120" y="2780928"/>
            <a:ext cx="5689128" cy="1752600"/>
          </a:xfrm>
        </p:spPr>
        <p:txBody>
          <a:bodyPr>
            <a:normAutofit fontScale="62500" lnSpcReduction="20000"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dirty="0" smtClean="0">
              <a:solidFill>
                <a:srgbClr val="898989"/>
              </a:solidFill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/>
              <a:t>  </a:t>
            </a:r>
            <a:r>
              <a:rPr lang="pt-BR" sz="2800" b="1" dirty="0" smtClean="0">
                <a:latin typeface="Arial" charset="0"/>
                <a:cs typeface="Arial" charset="0"/>
              </a:rPr>
              <a:t>Constitui um parâmetro de orientação;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Apresenta o objeto da avaliação;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Caráter de universalidade;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2800" b="1" dirty="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pt-BR" sz="2800" b="1" dirty="0" smtClean="0">
                <a:latin typeface="Arial" charset="0"/>
                <a:cs typeface="Arial" charset="0"/>
              </a:rPr>
              <a:t>  Orienta a elaboração de itens.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pt-BR" sz="800" b="1" dirty="0" smtClean="0">
              <a:latin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512" y="1052736"/>
            <a:ext cx="6517927" cy="143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95000"/>
              </a:lnSpc>
              <a:defRPr/>
            </a:pPr>
            <a:endParaRPr lang="pt-BR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algn="ctr" eaLnBrk="0" hangingPunct="0">
              <a:lnSpc>
                <a:spcPct val="95000"/>
              </a:lnSpc>
              <a:defRPr/>
            </a:pPr>
            <a:r>
              <a:rPr lang="pt-B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Como a Matriz de Referência dá origem aos testes?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Retângulo 9"/>
          <p:cNvSpPr/>
          <p:nvPr/>
        </p:nvSpPr>
        <p:spPr>
          <a:xfrm>
            <a:off x="179513" y="908720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Algumas interpretações teóricas</a:t>
            </a:r>
          </a:p>
          <a:p>
            <a:pPr>
              <a:defRPr/>
            </a:pPr>
            <a:endParaRPr lang="pt-BR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Competências e Habilidades</a:t>
            </a:r>
          </a:p>
          <a:p>
            <a:pPr>
              <a:defRPr/>
            </a:pPr>
            <a:endParaRPr lang="pt-BR" sz="2000" dirty="0">
              <a:solidFill>
                <a:srgbClr val="119126"/>
              </a:solidFill>
              <a:latin typeface="Calibri" pitchFamily="34" charset="0"/>
            </a:endParaRPr>
          </a:p>
          <a:p>
            <a:pPr algn="just">
              <a:defRPr/>
            </a:pPr>
            <a:r>
              <a:rPr lang="pt-BR" sz="2000" dirty="0">
                <a:latin typeface="Calibri" pitchFamily="34" charset="0"/>
              </a:rPr>
              <a:t>       </a:t>
            </a:r>
            <a:r>
              <a:rPr lang="pt-BR" sz="2000" b="1" dirty="0">
                <a:latin typeface="Calibri" pitchFamily="34" charset="0"/>
              </a:rPr>
              <a:t>Competências referem-se às diferentes modalidades estruturais da inteligência que compreendem determinadas operações que o sujeito utiliza para estabelecer relações com e entre os objetos físicos, conceitos, situações, fenômenos e pessoas. 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2000" b="1" dirty="0">
                <a:latin typeface="Calibri" pitchFamily="34" charset="0"/>
              </a:rPr>
              <a:t>       As habilidades instrumentais referem-se especificamente ao plano do saber fazer e decorrem, diretamente, do nível estrutural das competências já adquiridas e que se transformam em habilidades.</a:t>
            </a:r>
          </a:p>
          <a:p>
            <a:pPr>
              <a:defRPr/>
            </a:pPr>
            <a:endParaRPr lang="pt-BR" sz="2000" b="1" dirty="0">
              <a:latin typeface="Calibri" pitchFamily="34" charset="0"/>
            </a:endParaRPr>
          </a:p>
          <a:p>
            <a:pPr>
              <a:defRPr/>
            </a:pPr>
            <a:r>
              <a:rPr lang="pt-BR" sz="2000" b="1" dirty="0">
                <a:latin typeface="Calibri" pitchFamily="34" charset="0"/>
              </a:rPr>
              <a:t>       </a:t>
            </a:r>
            <a:r>
              <a:rPr lang="pt-BR" sz="1400" b="1" dirty="0">
                <a:latin typeface="Calibri" pitchFamily="34" charset="0"/>
              </a:rPr>
              <a:t>PERRENOUD, P. Práticas pedagógicas, profissão docente e formação. Lisboa: Dom Quixote,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467544" y="1196752"/>
            <a:ext cx="6696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 Matriz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Alfabetização em Língua Portuguesa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está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estruturada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em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tópicos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500" y="2492896"/>
            <a:ext cx="65927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sz="2400" b="1" dirty="0">
                <a:latin typeface="Calibri" pitchFamily="34" charset="0"/>
              </a:rPr>
              <a:t>I </a:t>
            </a:r>
            <a:r>
              <a:rPr lang="pt-BR" sz="2400" b="1" dirty="0" smtClean="0">
                <a:latin typeface="Calibri" pitchFamily="34" charset="0"/>
              </a:rPr>
              <a:t>− Dominar o princípio alfabético;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 </a:t>
            </a:r>
            <a:r>
              <a:rPr lang="pt-BR" sz="2400" b="1" dirty="0" smtClean="0">
                <a:latin typeface="Calibri" pitchFamily="34" charset="0"/>
              </a:rPr>
              <a:t>– Ler com compreensão;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III – </a:t>
            </a:r>
            <a:r>
              <a:rPr lang="pt-BR" sz="2400" b="1" dirty="0" smtClean="0">
                <a:latin typeface="Calibri" pitchFamily="34" charset="0"/>
              </a:rPr>
              <a:t>Coesão e coerência na leitura do texto;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IV </a:t>
            </a:r>
            <a:r>
              <a:rPr lang="pt-BR" sz="2400" b="1" dirty="0" smtClean="0">
                <a:latin typeface="Calibri" pitchFamily="34" charset="0"/>
              </a:rPr>
              <a:t>− Reconhecer diferentes usos sociais da leitura e da escrita;</a:t>
            </a:r>
          </a:p>
          <a:p>
            <a:pPr algn="just" eaLnBrk="0" hangingPunct="0"/>
            <a:r>
              <a:rPr lang="pt-BR" sz="2400" b="1" dirty="0" smtClean="0">
                <a:latin typeface="Calibri" pitchFamily="34" charset="0"/>
              </a:rPr>
              <a:t>V – Relação entre recursos expressivos e efeitos de sentido.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9"/>
          <p:cNvSpPr txBox="1"/>
          <p:nvPr/>
        </p:nvSpPr>
        <p:spPr>
          <a:xfrm>
            <a:off x="467544" y="1466781"/>
            <a:ext cx="66967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 Matriz de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Alfabetização em Matemática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está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estruturada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em </a:t>
            </a:r>
            <a:r>
              <a:rPr lang="pt-BR" sz="28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tópicos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: 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1500" y="2867452"/>
            <a:ext cx="65927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pt-BR" sz="2400" b="1" dirty="0">
                <a:latin typeface="Calibri" pitchFamily="34" charset="0"/>
              </a:rPr>
              <a:t>I </a:t>
            </a:r>
            <a:r>
              <a:rPr lang="pt-BR" sz="2400" b="1" dirty="0" smtClean="0">
                <a:latin typeface="Calibri" pitchFamily="34" charset="0"/>
              </a:rPr>
              <a:t>− Espaço e forma;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 </a:t>
            </a:r>
            <a:r>
              <a:rPr lang="pt-BR" sz="2400" b="1" dirty="0" smtClean="0">
                <a:latin typeface="Calibri" pitchFamily="34" charset="0"/>
              </a:rPr>
              <a:t>– Grandezas e medidas;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III – </a:t>
            </a:r>
            <a:r>
              <a:rPr lang="pt-BR" sz="2400" b="1" dirty="0" smtClean="0">
                <a:latin typeface="Calibri" pitchFamily="34" charset="0"/>
              </a:rPr>
              <a:t>Números e informações;</a:t>
            </a:r>
            <a:endParaRPr lang="pt-BR" sz="2400" b="1" dirty="0">
              <a:latin typeface="Calibri" pitchFamily="34" charset="0"/>
            </a:endParaRPr>
          </a:p>
          <a:p>
            <a:pPr algn="just" eaLnBrk="0" hangingPunct="0"/>
            <a:r>
              <a:rPr lang="pt-BR" sz="2400" b="1" dirty="0">
                <a:latin typeface="Calibri" pitchFamily="34" charset="0"/>
              </a:rPr>
              <a:t>IV </a:t>
            </a:r>
            <a:r>
              <a:rPr lang="pt-BR" sz="2400" b="1" dirty="0" smtClean="0">
                <a:latin typeface="Calibri" pitchFamily="34" charset="0"/>
              </a:rPr>
              <a:t>− Tratamento da informação.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0" y="-27384"/>
            <a:ext cx="9144000" cy="504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79512" y="44624"/>
            <a:ext cx="7200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OFICINA DE APROPRIAÇÃO DE RESULTADOS                     SAE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</a:rPr>
              <a:t>RS</a:t>
            </a:r>
            <a:r>
              <a:rPr lang="pt-BR" sz="2000" b="1" dirty="0" smtClean="0"/>
              <a:t> 2011</a:t>
            </a:r>
            <a:endParaRPr lang="pt-BR" sz="2000" b="1" dirty="0"/>
          </a:p>
        </p:txBody>
      </p:sp>
      <p:grpSp>
        <p:nvGrpSpPr>
          <p:cNvPr id="2" name="Grupo 37"/>
          <p:cNvGrpSpPr/>
          <p:nvPr/>
        </p:nvGrpSpPr>
        <p:grpSpPr>
          <a:xfrm>
            <a:off x="7458906" y="490320"/>
            <a:ext cx="1704189" cy="6192686"/>
            <a:chOff x="7236296" y="476674"/>
            <a:chExt cx="1920213" cy="6549073"/>
          </a:xfrm>
        </p:grpSpPr>
        <p:pic>
          <p:nvPicPr>
            <p:cNvPr id="22" name="Imagem 21" descr="logo CAEd_Fundo_Transparente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36296" y="6657130"/>
              <a:ext cx="1835696" cy="368617"/>
            </a:xfrm>
            <a:prstGeom prst="rect">
              <a:avLst/>
            </a:prstGeom>
          </p:spPr>
        </p:pic>
        <p:pic>
          <p:nvPicPr>
            <p:cNvPr id="19" name="Imagem 18" descr="SAERS_IMAGEM_AMBIENTE_211111 (2)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6960" y="4437112"/>
              <a:ext cx="1897039" cy="1422779"/>
            </a:xfrm>
            <a:prstGeom prst="rect">
              <a:avLst/>
            </a:prstGeom>
          </p:spPr>
        </p:pic>
        <p:pic>
          <p:nvPicPr>
            <p:cNvPr id="20" name="Imagem 19" descr="SAERS_IMAGEM_AMBIENTE_211111 (6)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1743" y="1916832"/>
              <a:ext cx="1907704" cy="2543605"/>
            </a:xfrm>
            <a:prstGeom prst="rect">
              <a:avLst/>
            </a:prstGeom>
          </p:spPr>
        </p:pic>
        <p:pic>
          <p:nvPicPr>
            <p:cNvPr id="21" name="Imagem 20" descr="SAERS_IMAGEM_AMBIENTE_211111 (7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44492" y="476674"/>
              <a:ext cx="1912017" cy="1434013"/>
            </a:xfrm>
            <a:prstGeom prst="rect">
              <a:avLst/>
            </a:prstGeom>
          </p:spPr>
        </p:pic>
        <p:pic>
          <p:nvPicPr>
            <p:cNvPr id="25" name="Imagem 24" descr="Logo Saers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6296" y="5949280"/>
              <a:ext cx="1835696" cy="562182"/>
            </a:xfrm>
            <a:prstGeom prst="rect">
              <a:avLst/>
            </a:prstGeom>
          </p:spPr>
        </p:pic>
      </p:grpSp>
      <p:sp>
        <p:nvSpPr>
          <p:cNvPr id="10" name="CaixaDeTexto 4"/>
          <p:cNvSpPr txBox="1">
            <a:spLocks noChangeArrowheads="1"/>
          </p:cNvSpPr>
          <p:nvPr/>
        </p:nvSpPr>
        <p:spPr bwMode="auto">
          <a:xfrm>
            <a:off x="35496" y="1321604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        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Aspectos a considerar sobre  Descritores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4313" y="2286000"/>
            <a:ext cx="6949975" cy="18466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>
              <a:buFont typeface="Arial" pitchFamily="34" charset="0"/>
              <a:buChar char="•"/>
            </a:pPr>
            <a:r>
              <a:rPr lang="pt-BR" b="1" dirty="0">
                <a:latin typeface="Calibri" pitchFamily="34" charset="0"/>
              </a:rPr>
              <a:t>  </a:t>
            </a:r>
            <a:r>
              <a:rPr lang="pt-BR" sz="2400" b="1" dirty="0">
                <a:latin typeface="Calibri" pitchFamily="34" charset="0"/>
              </a:rPr>
              <a:t>Os descritores têm origem na associação entre os conteúdos curriculares e as operações mentais desenvolvidas pelo aluno que se traduzem em certas habilidades. </a:t>
            </a:r>
          </a:p>
          <a:p>
            <a:pPr eaLnBrk="0" hangingPunct="0"/>
            <a:endParaRPr lang="pt-BR" dirty="0">
              <a:latin typeface="Calibri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4110171"/>
            <a:ext cx="70945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>
                <a:latin typeface="Calibri" pitchFamily="34" charset="0"/>
              </a:rPr>
              <a:t> </a:t>
            </a:r>
            <a:r>
              <a:rPr lang="pt-BR" sz="2400" b="1" dirty="0">
                <a:latin typeface="Calibri" pitchFamily="34" charset="0"/>
              </a:rPr>
              <a:t>Constituem uma sumária “descrição” das habilidades esperadas ao final de cada período escolar  avaliado.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1242</Words>
  <Application>Microsoft Office PowerPoint</Application>
  <PresentationFormat>Apresentação na tela (4:3)</PresentationFormat>
  <Paragraphs>185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Formas de Apresentação dos Resultados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Company>UFJF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Álvaro Dyogo Pereira</dc:creator>
  <cp:lastModifiedBy>Álvaro Dyogo Pereira</cp:lastModifiedBy>
  <cp:revision>25</cp:revision>
  <dcterms:created xsi:type="dcterms:W3CDTF">2012-04-17T17:32:39Z</dcterms:created>
  <dcterms:modified xsi:type="dcterms:W3CDTF">2012-05-14T19:39:17Z</dcterms:modified>
</cp:coreProperties>
</file>